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handoutMasterIdLst>
    <p:handoutMasterId r:id="rId67"/>
  </p:handoutMasterIdLst>
  <p:sldIdLst>
    <p:sldId id="770" r:id="rId2"/>
    <p:sldId id="826" r:id="rId3"/>
    <p:sldId id="921" r:id="rId4"/>
    <p:sldId id="804" r:id="rId5"/>
    <p:sldId id="860" r:id="rId6"/>
    <p:sldId id="905" r:id="rId7"/>
    <p:sldId id="906" r:id="rId8"/>
    <p:sldId id="862" r:id="rId9"/>
    <p:sldId id="865" r:id="rId10"/>
    <p:sldId id="866" r:id="rId11"/>
    <p:sldId id="867" r:id="rId12"/>
    <p:sldId id="868" r:id="rId13"/>
    <p:sldId id="869" r:id="rId14"/>
    <p:sldId id="870" r:id="rId15"/>
    <p:sldId id="871" r:id="rId16"/>
    <p:sldId id="872" r:id="rId17"/>
    <p:sldId id="873" r:id="rId18"/>
    <p:sldId id="904" r:id="rId19"/>
    <p:sldId id="875" r:id="rId20"/>
    <p:sldId id="876" r:id="rId21"/>
    <p:sldId id="877" r:id="rId22"/>
    <p:sldId id="878" r:id="rId23"/>
    <p:sldId id="879" r:id="rId24"/>
    <p:sldId id="880" r:id="rId25"/>
    <p:sldId id="881" r:id="rId26"/>
    <p:sldId id="882" r:id="rId27"/>
    <p:sldId id="883" r:id="rId28"/>
    <p:sldId id="884" r:id="rId29"/>
    <p:sldId id="885" r:id="rId30"/>
    <p:sldId id="886" r:id="rId31"/>
    <p:sldId id="887" r:id="rId32"/>
    <p:sldId id="888" r:id="rId33"/>
    <p:sldId id="889" r:id="rId34"/>
    <p:sldId id="890" r:id="rId35"/>
    <p:sldId id="922" r:id="rId36"/>
    <p:sldId id="907" r:id="rId37"/>
    <p:sldId id="892" r:id="rId38"/>
    <p:sldId id="894" r:id="rId39"/>
    <p:sldId id="895" r:id="rId40"/>
    <p:sldId id="908" r:id="rId41"/>
    <p:sldId id="896" r:id="rId42"/>
    <p:sldId id="897" r:id="rId43"/>
    <p:sldId id="923" r:id="rId44"/>
    <p:sldId id="909" r:id="rId45"/>
    <p:sldId id="899" r:id="rId46"/>
    <p:sldId id="900" r:id="rId47"/>
    <p:sldId id="901" r:id="rId48"/>
    <p:sldId id="902" r:id="rId49"/>
    <p:sldId id="903" r:id="rId50"/>
    <p:sldId id="910" r:id="rId51"/>
    <p:sldId id="911" r:id="rId52"/>
    <p:sldId id="912" r:id="rId53"/>
    <p:sldId id="913" r:id="rId54"/>
    <p:sldId id="924" r:id="rId55"/>
    <p:sldId id="914" r:id="rId56"/>
    <p:sldId id="917" r:id="rId57"/>
    <p:sldId id="918" r:id="rId58"/>
    <p:sldId id="919" r:id="rId59"/>
    <p:sldId id="920" r:id="rId60"/>
    <p:sldId id="916" r:id="rId61"/>
    <p:sldId id="793" r:id="rId62"/>
    <p:sldId id="786" r:id="rId63"/>
    <p:sldId id="925" r:id="rId64"/>
    <p:sldId id="506"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51BC2BB-B6F4-4AEA-A3BB-90F7D1B77E16}">
          <p14:sldIdLst>
            <p14:sldId id="770"/>
            <p14:sldId id="826"/>
            <p14:sldId id="921"/>
            <p14:sldId id="804"/>
            <p14:sldId id="860"/>
            <p14:sldId id="905"/>
            <p14:sldId id="906"/>
            <p14:sldId id="862"/>
            <p14:sldId id="865"/>
            <p14:sldId id="866"/>
            <p14:sldId id="867"/>
            <p14:sldId id="868"/>
            <p14:sldId id="869"/>
            <p14:sldId id="870"/>
            <p14:sldId id="871"/>
            <p14:sldId id="872"/>
            <p14:sldId id="873"/>
            <p14:sldId id="904"/>
            <p14:sldId id="875"/>
            <p14:sldId id="876"/>
            <p14:sldId id="877"/>
            <p14:sldId id="878"/>
            <p14:sldId id="879"/>
            <p14:sldId id="880"/>
            <p14:sldId id="881"/>
            <p14:sldId id="882"/>
            <p14:sldId id="883"/>
            <p14:sldId id="884"/>
            <p14:sldId id="885"/>
            <p14:sldId id="886"/>
            <p14:sldId id="887"/>
            <p14:sldId id="888"/>
            <p14:sldId id="889"/>
            <p14:sldId id="890"/>
            <p14:sldId id="922"/>
            <p14:sldId id="907"/>
            <p14:sldId id="892"/>
            <p14:sldId id="894"/>
            <p14:sldId id="895"/>
            <p14:sldId id="908"/>
            <p14:sldId id="896"/>
            <p14:sldId id="897"/>
            <p14:sldId id="923"/>
            <p14:sldId id="909"/>
            <p14:sldId id="899"/>
            <p14:sldId id="900"/>
            <p14:sldId id="901"/>
            <p14:sldId id="902"/>
            <p14:sldId id="903"/>
            <p14:sldId id="910"/>
            <p14:sldId id="911"/>
            <p14:sldId id="912"/>
            <p14:sldId id="913"/>
            <p14:sldId id="924"/>
            <p14:sldId id="914"/>
            <p14:sldId id="917"/>
            <p14:sldId id="918"/>
            <p14:sldId id="919"/>
            <p14:sldId id="920"/>
            <p14:sldId id="916"/>
            <p14:sldId id="793"/>
            <p14:sldId id="786"/>
            <p14:sldId id="925"/>
            <p14:sldId id="506"/>
          </p14:sldIdLst>
        </p14:section>
      </p14:sectionLst>
    </p:ext>
    <p:ext uri="{EFAFB233-063F-42B5-8137-9DF3F51BA10A}">
      <p15:sldGuideLst xmlns:p15="http://schemas.microsoft.com/office/powerpoint/2012/main">
        <p15:guide id="1" orient="horz" pos="2153">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lixing" initials="d" lastIdx="1" clrIdx="0"/>
  <p:cmAuthor id="2" name="作者" initials="A" lastIdx="0" clrIdx="1"/>
  <p:cmAuthor id="3" name="ZStack" initials="Z" lastIdx="2"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CA6E6"/>
    <a:srgbClr val="007FDF"/>
    <a:srgbClr val="0066CC"/>
    <a:srgbClr val="CBE2FF"/>
    <a:srgbClr val="FFB412"/>
    <a:srgbClr val="52C4FF"/>
    <a:srgbClr val="CBEDFF"/>
    <a:srgbClr val="186EAE"/>
    <a:srgbClr val="DAE0E6"/>
    <a:srgbClr val="A47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8" autoAdjust="0"/>
    <p:restoredTop sz="95061" autoAdjust="0"/>
  </p:normalViewPr>
  <p:slideViewPr>
    <p:cSldViewPr snapToGrid="0">
      <p:cViewPr varScale="1">
        <p:scale>
          <a:sx n="108" d="100"/>
          <a:sy n="108" d="100"/>
        </p:scale>
        <p:origin x="976" y="184"/>
      </p:cViewPr>
      <p:guideLst>
        <p:guide orient="horz" pos="2153"/>
        <p:guide pos="3840"/>
      </p:guideLst>
    </p:cSldViewPr>
  </p:slideViewPr>
  <p:notesTextViewPr>
    <p:cViewPr>
      <p:scale>
        <a:sx n="75" d="100"/>
        <a:sy n="75" d="100"/>
      </p:scale>
      <p:origin x="0" y="0"/>
    </p:cViewPr>
  </p:notesTextViewPr>
  <p:notesViewPr>
    <p:cSldViewPr snapToGrid="0">
      <p:cViewPr varScale="1">
        <p:scale>
          <a:sx n="121" d="100"/>
          <a:sy n="121" d="100"/>
        </p:scale>
        <p:origin x="5072"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3235E94-3395-4CDD-834A-BBFF08C10F37}" type="doc">
      <dgm:prSet loTypeId="urn:microsoft.com/office/officeart/2005/8/layout/process4" loCatId="process" qsTypeId="urn:microsoft.com/office/officeart/2005/8/quickstyle/simple4#1" qsCatId="simple" csTypeId="urn:microsoft.com/office/officeart/2005/8/colors/accent1_2#1" csCatId="accent1" phldr="1"/>
      <dgm:spPr/>
      <dgm:t>
        <a:bodyPr/>
        <a:lstStyle/>
        <a:p>
          <a:endParaRPr lang="zh-CN" altLang="en-US"/>
        </a:p>
      </dgm:t>
    </dgm:pt>
    <dgm:pt modelId="{A6D3240C-EFE2-4010-B557-FD3675CB861F}">
      <dgm:prSet phldrT="[文本]" custT="1">
        <dgm:style>
          <a:lnRef idx="1">
            <a:schemeClr val="accent2"/>
          </a:lnRef>
          <a:fillRef idx="2">
            <a:schemeClr val="accent2"/>
          </a:fillRef>
          <a:effectRef idx="1">
            <a:schemeClr val="accent2"/>
          </a:effectRef>
          <a:fontRef idx="minor">
            <a:schemeClr val="dk1"/>
          </a:fontRef>
        </dgm:style>
      </dgm:prSet>
      <dgm:spPr/>
      <dgm:t>
        <a:bodyPr/>
        <a:lstStyle/>
        <a:p>
          <a:r>
            <a:rPr lang="zh-CN" altLang="en-US" sz="1600" b="0" i="0" dirty="0">
              <a:latin typeface="微软雅黑" panose="020B0503020204020204" charset="-122"/>
              <a:ea typeface="微软雅黑" panose="020B0503020204020204" charset="-122"/>
              <a:cs typeface="微软雅黑" panose="020B0503020204020204" charset="-122"/>
            </a:rPr>
            <a:t>安装计算节点</a:t>
          </a:r>
        </a:p>
      </dgm:t>
    </dgm:pt>
    <dgm:pt modelId="{AD32C7E5-051D-4D79-8EEE-433C9D8E44E0}" type="parTrans" cxnId="{EC4B9FD2-2DEB-45E3-B656-2B490B31B645}">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16114D66-D60C-4B7C-86CD-85F0ECA1D63F}" type="sibTrans" cxnId="{EC4B9FD2-2DEB-45E3-B656-2B490B31B645}">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5315BBDB-1583-4C77-9E2F-8612E9881647}">
      <dgm:prSet phldrT="[文本]" custT="1"/>
      <dgm:spPr>
        <a:solidFill>
          <a:srgbClr val="5A9BD8"/>
        </a:solidFill>
      </dgm:spPr>
      <dgm:t>
        <a:bodyPr/>
        <a:lstStyle/>
        <a:p>
          <a:r>
            <a:rPr lang="zh-CN" altLang="en-US" sz="1200" b="0" i="0" dirty="0">
              <a:solidFill>
                <a:schemeClr val="bg1"/>
              </a:solidFill>
              <a:latin typeface="微软雅黑" panose="020B0503020204020204" charset="-122"/>
              <a:ea typeface="微软雅黑" panose="020B0503020204020204" charset="-122"/>
              <a:cs typeface="微软雅黑" panose="020B0503020204020204" charset="-122"/>
            </a:rPr>
            <a:t>安装基础系统</a:t>
          </a:r>
        </a:p>
      </dgm:t>
    </dgm:pt>
    <dgm:pt modelId="{8B2A8AC8-3E92-4408-BF82-20152704ECA1}" type="parTrans" cxnId="{8C08090A-D5BE-49F9-983B-728ED9FE37E7}">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C8C0E7D8-F20F-4EF3-BE6A-1CBDA3998BB9}" type="sibTrans" cxnId="{8C08090A-D5BE-49F9-983B-728ED9FE37E7}">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FC8D2F60-3F6C-4DBE-BF0E-B2A27D03C14F}">
      <dgm:prSet phldrT="[文本]" custT="1"/>
      <dgm:spPr>
        <a:solidFill>
          <a:srgbClr val="5A9BD8"/>
        </a:solidFill>
      </dgm:spPr>
      <dgm:t>
        <a:bodyPr/>
        <a:lstStyle/>
        <a:p>
          <a:r>
            <a:rPr lang="zh-CN" altLang="en-US" sz="1200" b="0" i="0" dirty="0">
              <a:solidFill>
                <a:schemeClr val="bg1"/>
              </a:solidFill>
              <a:latin typeface="微软雅黑" panose="020B0503020204020204" charset="-122"/>
              <a:ea typeface="微软雅黑" panose="020B0503020204020204" charset="-122"/>
              <a:cs typeface="微软雅黑" panose="020B0503020204020204" charset="-122"/>
            </a:rPr>
            <a:t>安装虚拟化组件</a:t>
          </a:r>
        </a:p>
      </dgm:t>
    </dgm:pt>
    <dgm:pt modelId="{E4D977BF-8686-43A1-B3E2-38582BD511B0}" type="parTrans" cxnId="{C5345BBB-5007-4C20-B9B0-27D2C09F2559}">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1B8BE9DA-B0F1-4C9C-932D-8BB3F013E445}" type="sibTrans" cxnId="{C5345BBB-5007-4C20-B9B0-27D2C09F2559}">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7F9F1032-5856-4E5A-A797-EA684F3FD60E}">
      <dgm:prSet phldrT="[文本]" custT="1">
        <dgm:style>
          <a:lnRef idx="1">
            <a:schemeClr val="accent4"/>
          </a:lnRef>
          <a:fillRef idx="2">
            <a:schemeClr val="accent4"/>
          </a:fillRef>
          <a:effectRef idx="1">
            <a:schemeClr val="accent4"/>
          </a:effectRef>
          <a:fontRef idx="minor">
            <a:schemeClr val="dk1"/>
          </a:fontRef>
        </dgm:style>
      </dgm:prSet>
      <dgm:spPr/>
      <dgm:t>
        <a:bodyPr/>
        <a:lstStyle/>
        <a:p>
          <a:r>
            <a:rPr lang="zh-CN" altLang="en-US" sz="1600" b="0" i="0" dirty="0">
              <a:latin typeface="微软雅黑" panose="020B0503020204020204" charset="-122"/>
              <a:ea typeface="微软雅黑" panose="020B0503020204020204" charset="-122"/>
              <a:cs typeface="微软雅黑" panose="020B0503020204020204" charset="-122"/>
            </a:rPr>
            <a:t>引导配置</a:t>
          </a:r>
        </a:p>
      </dgm:t>
    </dgm:pt>
    <dgm:pt modelId="{DF28BD8C-3D57-4300-8A95-2CD7478882D7}" type="parTrans" cxnId="{8B798539-826A-4D07-B6E1-82B421FB24DD}">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5D99DE65-1F9B-4A48-B5A8-6915154F4BEC}" type="sibTrans" cxnId="{8B798539-826A-4D07-B6E1-82B421FB24DD}">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B2BB1FB6-A289-4362-A729-6EC0656F8F2D}">
      <dgm:prSet phldrT="[文本]" custT="1"/>
      <dgm:spPr>
        <a:solidFill>
          <a:srgbClr val="5A9BD8"/>
        </a:solidFill>
      </dgm:spPr>
      <dgm:t>
        <a:bodyPr/>
        <a:lstStyle/>
        <a:p>
          <a:r>
            <a:rPr lang="zh-CN" altLang="en-US" sz="1200" b="0" i="0" dirty="0">
              <a:solidFill>
                <a:schemeClr val="bg1"/>
              </a:solidFill>
              <a:latin typeface="微软雅黑" panose="020B0503020204020204" charset="-122"/>
              <a:ea typeface="微软雅黑" panose="020B0503020204020204" charset="-122"/>
              <a:cs typeface="微软雅黑" panose="020B0503020204020204" charset="-122"/>
            </a:rPr>
            <a:t>添加计算节点</a:t>
          </a:r>
        </a:p>
      </dgm:t>
    </dgm:pt>
    <dgm:pt modelId="{D8944862-AE3E-4CF0-A6CE-5BEEE0B46CB5}" type="parTrans" cxnId="{02D4461C-C7E0-4E78-95C2-188B6600ABC3}">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761EDA4B-128A-4E68-8E87-A2653C6A65FA}" type="sibTrans" cxnId="{02D4461C-C7E0-4E78-95C2-188B6600ABC3}">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365BFF42-E688-46E5-94B6-9DA83ABEE9C1}">
      <dgm:prSet phldrT="[文本]" custT="1"/>
      <dgm:spPr>
        <a:solidFill>
          <a:srgbClr val="5A9BD8"/>
        </a:solidFill>
      </dgm:spPr>
      <dgm:t>
        <a:bodyPr/>
        <a:lstStyle/>
        <a:p>
          <a:r>
            <a:rPr lang="zh-CN" altLang="en-US" sz="1200" b="0" i="0" dirty="0">
              <a:solidFill>
                <a:schemeClr val="bg1"/>
              </a:solidFill>
              <a:latin typeface="微软雅黑" panose="020B0503020204020204" charset="-122"/>
              <a:ea typeface="微软雅黑" panose="020B0503020204020204" charset="-122"/>
              <a:cs typeface="微软雅黑" panose="020B0503020204020204" charset="-122"/>
            </a:rPr>
            <a:t>添加存储</a:t>
          </a:r>
        </a:p>
      </dgm:t>
    </dgm:pt>
    <dgm:pt modelId="{3C9C007D-8219-4D27-8D25-E0816EE3054A}" type="parTrans" cxnId="{B5873EE5-FB83-4830-8433-8C5B9B9149F7}">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43E407E3-7EA9-4DB0-A7BB-02C625A5652C}" type="sibTrans" cxnId="{B5873EE5-FB83-4830-8433-8C5B9B9149F7}">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43F7FE70-1C44-41BC-92F8-97C01AE10D1E}">
      <dgm:prSet custT="1"/>
      <dgm:spPr>
        <a:solidFill>
          <a:srgbClr val="5A9BD8"/>
        </a:solidFill>
      </dgm:spPr>
      <dgm:t>
        <a:bodyPr/>
        <a:lstStyle/>
        <a:p>
          <a:r>
            <a:rPr lang="zh-CN" altLang="en-US" sz="1200" b="0" i="0" dirty="0">
              <a:solidFill>
                <a:schemeClr val="bg1"/>
              </a:solidFill>
              <a:latin typeface="微软雅黑" panose="020B0503020204020204" charset="-122"/>
              <a:ea typeface="微软雅黑" panose="020B0503020204020204" charset="-122"/>
              <a:cs typeface="微软雅黑" panose="020B0503020204020204" charset="-122"/>
            </a:rPr>
            <a:t>安装</a:t>
          </a:r>
          <a:r>
            <a:rPr lang="en-US" altLang="zh-CN" sz="1200" b="0" i="0" dirty="0" err="1">
              <a:solidFill>
                <a:schemeClr val="bg1"/>
              </a:solidFill>
              <a:latin typeface="微软雅黑" panose="020B0503020204020204" charset="-122"/>
              <a:ea typeface="微软雅黑" panose="020B0503020204020204" charset="-122"/>
              <a:cs typeface="微软雅黑" panose="020B0503020204020204" charset="-122"/>
            </a:rPr>
            <a:t>ZStack</a:t>
          </a:r>
          <a:r>
            <a:rPr lang="en-US" altLang="zh-CN" sz="1200" b="0" i="0" dirty="0">
              <a:solidFill>
                <a:schemeClr val="bg1"/>
              </a:solidFill>
              <a:latin typeface="微软雅黑" panose="020B0503020204020204" charset="-122"/>
              <a:ea typeface="微软雅黑" panose="020B0503020204020204" charset="-122"/>
              <a:cs typeface="微软雅黑" panose="020B0503020204020204" charset="-122"/>
            </a:rPr>
            <a:t> TUI</a:t>
          </a:r>
        </a:p>
      </dgm:t>
    </dgm:pt>
    <dgm:pt modelId="{36411F69-A208-4110-AD0F-887420DAF88D}" type="parTrans" cxnId="{8A9171A7-2184-47DB-AD9A-94B5ACBB914E}">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A0F9BEAE-EC79-4E61-B9C8-E5E2B5696EE3}" type="sibTrans" cxnId="{8A9171A7-2184-47DB-AD9A-94B5ACBB914E}">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B7F3ADF1-AF2A-4F62-802D-2E99ED8101CA}">
      <dgm:prSet custT="1"/>
      <dgm:spPr>
        <a:solidFill>
          <a:srgbClr val="5A9BD8"/>
        </a:solidFill>
      </dgm:spPr>
      <dgm:t>
        <a:bodyPr/>
        <a:lstStyle/>
        <a:p>
          <a:r>
            <a:rPr lang="zh-CN" altLang="en-US" sz="1200" b="0" i="0" dirty="0">
              <a:solidFill>
                <a:schemeClr val="bg1"/>
              </a:solidFill>
              <a:latin typeface="微软雅黑" panose="020B0503020204020204" charset="-122"/>
              <a:ea typeface="微软雅黑" panose="020B0503020204020204" charset="-122"/>
              <a:cs typeface="微软雅黑" panose="020B0503020204020204" charset="-122"/>
            </a:rPr>
            <a:t>添加</a:t>
          </a:r>
          <a:r>
            <a:rPr lang="en-US" altLang="zh-CN" sz="1200" b="0" i="0" dirty="0">
              <a:solidFill>
                <a:schemeClr val="bg1"/>
              </a:solidFill>
              <a:latin typeface="微软雅黑" panose="020B0503020204020204" charset="-122"/>
              <a:ea typeface="微软雅黑" panose="020B0503020204020204" charset="-122"/>
              <a:cs typeface="微软雅黑" panose="020B0503020204020204" charset="-122"/>
            </a:rPr>
            <a:t>Flavor</a:t>
          </a:r>
          <a:r>
            <a:rPr lang="zh-CN" altLang="en-US" sz="1200" b="0" i="0" dirty="0">
              <a:solidFill>
                <a:schemeClr val="bg1"/>
              </a:solidFill>
              <a:latin typeface="微软雅黑" panose="020B0503020204020204" charset="-122"/>
              <a:ea typeface="微软雅黑" panose="020B0503020204020204" charset="-122"/>
              <a:cs typeface="微软雅黑" panose="020B0503020204020204" charset="-122"/>
            </a:rPr>
            <a:t>、镜像、网络</a:t>
          </a:r>
        </a:p>
      </dgm:t>
    </dgm:pt>
    <dgm:pt modelId="{6A0AF7F6-1831-41BB-87EA-D3FD9BB9123C}" type="parTrans" cxnId="{FE64998E-CFB3-41F2-97FD-7A74658836C3}">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2D0B65A8-4D5D-482F-B3A7-3F48C064D8A8}" type="sibTrans" cxnId="{FE64998E-CFB3-41F2-97FD-7A74658836C3}">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81B3D19C-0A7A-4755-A7DF-B0986385716C}">
      <dgm:prSet custT="1"/>
      <dgm:spPr>
        <a:solidFill>
          <a:srgbClr val="5A9BD8"/>
        </a:solidFill>
      </dgm:spPr>
      <dgm:t>
        <a:bodyPr/>
        <a:lstStyle/>
        <a:p>
          <a:r>
            <a:rPr lang="zh-CN" altLang="en-US" sz="1200" b="0" i="0" dirty="0">
              <a:solidFill>
                <a:schemeClr val="bg1"/>
              </a:solidFill>
              <a:latin typeface="微软雅黑" panose="020B0503020204020204" charset="-122"/>
              <a:ea typeface="微软雅黑" panose="020B0503020204020204" charset="-122"/>
              <a:cs typeface="微软雅黑" panose="020B0503020204020204" charset="-122"/>
            </a:rPr>
            <a:t>安装</a:t>
          </a:r>
          <a:r>
            <a:rPr lang="en-US" altLang="zh-CN" sz="1200" b="0" i="0" dirty="0" err="1">
              <a:solidFill>
                <a:schemeClr val="bg1"/>
              </a:solidFill>
              <a:latin typeface="微软雅黑" panose="020B0503020204020204" charset="-122"/>
              <a:ea typeface="微软雅黑" panose="020B0503020204020204" charset="-122"/>
              <a:cs typeface="微软雅黑" panose="020B0503020204020204" charset="-122"/>
            </a:rPr>
            <a:t>ZStack</a:t>
          </a:r>
          <a:r>
            <a:rPr lang="zh-CN" altLang="en-US" sz="1200" b="0" i="0" dirty="0">
              <a:solidFill>
                <a:schemeClr val="bg1"/>
              </a:solidFill>
              <a:latin typeface="微软雅黑" panose="020B0503020204020204" charset="-122"/>
              <a:ea typeface="微软雅黑" panose="020B0503020204020204" charset="-122"/>
              <a:cs typeface="微软雅黑" panose="020B0503020204020204" charset="-122"/>
            </a:rPr>
            <a:t>并启动</a:t>
          </a:r>
          <a:r>
            <a:rPr lang="en-US" altLang="zh-CN" sz="1200" b="0" i="0" dirty="0">
              <a:solidFill>
                <a:schemeClr val="bg1"/>
              </a:solidFill>
              <a:latin typeface="微软雅黑" panose="020B0503020204020204" charset="-122"/>
              <a:ea typeface="微软雅黑" panose="020B0503020204020204" charset="-122"/>
              <a:cs typeface="微软雅黑" panose="020B0503020204020204" charset="-122"/>
            </a:rPr>
            <a:t>UI</a:t>
          </a:r>
        </a:p>
      </dgm:t>
    </dgm:pt>
    <dgm:pt modelId="{F38D185B-3B56-447C-823F-30C3580AEDA0}">
      <dgm:prSet custT="1"/>
      <dgm:spPr>
        <a:solidFill>
          <a:srgbClr val="5A9BD8"/>
        </a:solidFill>
      </dgm:spPr>
      <dgm:t>
        <a:bodyPr/>
        <a:lstStyle/>
        <a:p>
          <a:r>
            <a:rPr lang="zh-CN" altLang="en-US" sz="1200" b="0" i="0">
              <a:solidFill>
                <a:schemeClr val="bg1"/>
              </a:solidFill>
              <a:latin typeface="微软雅黑" panose="020B0503020204020204" charset="-122"/>
              <a:ea typeface="微软雅黑" panose="020B0503020204020204" charset="-122"/>
              <a:cs typeface="微软雅黑" panose="020B0503020204020204" charset="-122"/>
            </a:rPr>
            <a:t>安装</a:t>
          </a:r>
          <a:r>
            <a:rPr lang="en-US" altLang="zh-CN" sz="1200" b="0" i="0">
              <a:solidFill>
                <a:schemeClr val="bg1"/>
              </a:solidFill>
              <a:latin typeface="微软雅黑" panose="020B0503020204020204" charset="-122"/>
              <a:ea typeface="微软雅黑" panose="020B0503020204020204" charset="-122"/>
              <a:cs typeface="微软雅黑" panose="020B0503020204020204" charset="-122"/>
            </a:rPr>
            <a:t>ZStack TUI </a:t>
          </a:r>
          <a:endParaRPr lang="zh-CN" altLang="en-US" sz="1200" b="0" i="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B9618F33-2014-4F17-8926-1ACC6701AD96}">
      <dgm:prSet phldrT="[文本]" custT="1"/>
      <dgm:spPr>
        <a:solidFill>
          <a:srgbClr val="5A9BD8"/>
        </a:solidFill>
      </dgm:spPr>
      <dgm:t>
        <a:bodyPr/>
        <a:lstStyle/>
        <a:p>
          <a:r>
            <a:rPr lang="zh-CN" altLang="en-US" sz="1200" b="0" i="0" dirty="0">
              <a:solidFill>
                <a:schemeClr val="bg1"/>
              </a:solidFill>
              <a:latin typeface="微软雅黑" panose="020B0503020204020204" charset="-122"/>
              <a:ea typeface="微软雅黑" panose="020B0503020204020204" charset="-122"/>
              <a:cs typeface="微软雅黑" panose="020B0503020204020204" charset="-122"/>
            </a:rPr>
            <a:t>安装管理组件与依赖包</a:t>
          </a:r>
        </a:p>
      </dgm:t>
    </dgm:pt>
    <dgm:pt modelId="{5AE04B3B-D89D-4A07-A3BE-8CC5BF58CD21}">
      <dgm:prSet phldrT="[文本]" custT="1"/>
      <dgm:spPr>
        <a:solidFill>
          <a:srgbClr val="5A9BD7"/>
        </a:solidFill>
      </dgm:spPr>
      <dgm:t>
        <a:bodyPr/>
        <a:lstStyle/>
        <a:p>
          <a:r>
            <a:rPr lang="zh-CN" altLang="en-US" sz="1200" b="0" i="0" dirty="0">
              <a:solidFill>
                <a:schemeClr val="bg1"/>
              </a:solidFill>
              <a:latin typeface="微软雅黑" panose="020B0503020204020204" charset="-122"/>
              <a:ea typeface="微软雅黑" panose="020B0503020204020204" charset="-122"/>
              <a:cs typeface="微软雅黑" panose="020B0503020204020204" charset="-122"/>
            </a:rPr>
            <a:t>安装基础系统</a:t>
          </a:r>
        </a:p>
      </dgm:t>
    </dgm:pt>
    <dgm:pt modelId="{0CE18B69-55BD-4D69-BB03-C9FB42E7E1C3}">
      <dgm:prSet phldrT="[文本]" custT="1">
        <dgm:style>
          <a:lnRef idx="1">
            <a:schemeClr val="accent6"/>
          </a:lnRef>
          <a:fillRef idx="2">
            <a:schemeClr val="accent6"/>
          </a:fillRef>
          <a:effectRef idx="1">
            <a:schemeClr val="accent6"/>
          </a:effectRef>
          <a:fontRef idx="minor">
            <a:schemeClr val="dk1"/>
          </a:fontRef>
        </dgm:style>
      </dgm:prSet>
      <dgm:spPr/>
      <dgm:t>
        <a:bodyPr/>
        <a:lstStyle/>
        <a:p>
          <a:r>
            <a:rPr lang="zh-CN" altLang="en-US" sz="1600" b="0" i="0" dirty="0">
              <a:solidFill>
                <a:schemeClr val="bg1"/>
              </a:solidFill>
              <a:latin typeface="微软雅黑" panose="020B0503020204020204" charset="-122"/>
              <a:ea typeface="微软雅黑" panose="020B0503020204020204" charset="-122"/>
              <a:cs typeface="微软雅黑" panose="020B0503020204020204" charset="-122"/>
            </a:rPr>
            <a:t>安装管理节点</a:t>
          </a:r>
        </a:p>
      </dgm:t>
    </dgm:pt>
    <dgm:pt modelId="{4A54F498-CB0C-493D-9588-4A5904D994CD}" type="sibTrans" cxnId="{F98D05B9-678E-498A-8032-EA24E2416407}">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2C8C2057-96EC-4C1F-ABF1-081E11AAC9BA}" type="parTrans" cxnId="{F98D05B9-678E-498A-8032-EA24E2416407}">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F107547B-422A-4BE6-9B2E-C251BAAB3631}" type="sibTrans" cxnId="{55180453-198F-4049-AF93-ABBBDC4529DB}">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2952385F-B4E3-4AD3-9F2A-B2429F8A3046}" type="parTrans" cxnId="{55180453-198F-4049-AF93-ABBBDC4529DB}">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2AFAA1FF-64BA-48C1-9936-6A718D4863E4}" type="sibTrans" cxnId="{FFED473D-6F0A-47D6-9358-209D7BF9B325}">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CDC82F23-9D30-4903-BD85-3C8B1CB0F8FC}" type="parTrans" cxnId="{FFED473D-6F0A-47D6-9358-209D7BF9B325}">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089C990D-9132-4213-BE85-B9E5E3EE60AC}" type="sibTrans" cxnId="{75804432-4F74-45E6-B926-AAA7DD004D8A}">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C975CA30-DA52-42F7-810E-AEE9E4BC43B2}" type="parTrans" cxnId="{75804432-4F74-45E6-B926-AAA7DD004D8A}">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E19123A1-BBC7-4511-909C-F853EB82B292}" type="sibTrans" cxnId="{FB68B0C2-8BEC-4AF0-89B7-ABE86ABB9C70}">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B129192E-A667-4BCE-9E9A-F5163FAA0CFA}" type="parTrans" cxnId="{FB68B0C2-8BEC-4AF0-89B7-ABE86ABB9C70}">
      <dgm:prSet/>
      <dgm:spPr/>
      <dgm:t>
        <a:bodyPr/>
        <a:lstStyle/>
        <a:p>
          <a:endParaRPr lang="zh-CN" altLang="en-US" b="0" i="0">
            <a:latin typeface="微软雅黑" panose="020B0503020204020204" charset="-122"/>
            <a:ea typeface="微软雅黑" panose="020B0503020204020204" charset="-122"/>
            <a:cs typeface="微软雅黑" panose="020B0503020204020204" charset="-122"/>
          </a:endParaRPr>
        </a:p>
      </dgm:t>
    </dgm:pt>
    <dgm:pt modelId="{B636E038-A710-4DE7-96BD-C173379C1086}" type="pres">
      <dgm:prSet presAssocID="{A3235E94-3395-4CDD-834A-BBFF08C10F37}" presName="Name0" presStyleCnt="0">
        <dgm:presLayoutVars>
          <dgm:dir/>
          <dgm:animLvl val="lvl"/>
          <dgm:resizeHandles val="exact"/>
        </dgm:presLayoutVars>
      </dgm:prSet>
      <dgm:spPr/>
    </dgm:pt>
    <dgm:pt modelId="{889AF774-A2FB-4D59-B4C8-552D0C5BE097}" type="pres">
      <dgm:prSet presAssocID="{7F9F1032-5856-4E5A-A797-EA684F3FD60E}" presName="boxAndChildren" presStyleCnt="0"/>
      <dgm:spPr/>
    </dgm:pt>
    <dgm:pt modelId="{8F58ADE6-E429-49EB-819E-6986DF8669FA}" type="pres">
      <dgm:prSet presAssocID="{7F9F1032-5856-4E5A-A797-EA684F3FD60E}" presName="parentTextBox" presStyleLbl="node1" presStyleIdx="0" presStyleCnt="3"/>
      <dgm:spPr/>
    </dgm:pt>
    <dgm:pt modelId="{19179D28-8CE7-45A0-BD81-C298CF4557BD}" type="pres">
      <dgm:prSet presAssocID="{7F9F1032-5856-4E5A-A797-EA684F3FD60E}" presName="entireBox" presStyleLbl="node1" presStyleIdx="0" presStyleCnt="3" custLinFactNeighborX="6554" custLinFactNeighborY="-333"/>
      <dgm:spPr/>
    </dgm:pt>
    <dgm:pt modelId="{D7277C7C-5320-4B36-8897-4A9960F7BD29}" type="pres">
      <dgm:prSet presAssocID="{7F9F1032-5856-4E5A-A797-EA684F3FD60E}" presName="descendantBox" presStyleCnt="0"/>
      <dgm:spPr/>
    </dgm:pt>
    <dgm:pt modelId="{5D83BA47-68EB-4AF3-B2C9-8A7110429AED}" type="pres">
      <dgm:prSet presAssocID="{B2BB1FB6-A289-4362-A729-6EC0656F8F2D}" presName="childTextBox" presStyleLbl="fgAccFollowNode1" presStyleIdx="0" presStyleCnt="10" custLinFactNeighborX="-1403" custLinFactNeighborY="15752">
        <dgm:presLayoutVars>
          <dgm:bulletEnabled val="1"/>
        </dgm:presLayoutVars>
      </dgm:prSet>
      <dgm:spPr/>
    </dgm:pt>
    <dgm:pt modelId="{35919DD4-A477-4D41-A215-22463840F916}" type="pres">
      <dgm:prSet presAssocID="{365BFF42-E688-46E5-94B6-9DA83ABEE9C1}" presName="childTextBox" presStyleLbl="fgAccFollowNode1" presStyleIdx="1" presStyleCnt="10" custLinFactNeighborX="0" custLinFactNeighborY="6712">
        <dgm:presLayoutVars>
          <dgm:bulletEnabled val="1"/>
        </dgm:presLayoutVars>
      </dgm:prSet>
      <dgm:spPr/>
    </dgm:pt>
    <dgm:pt modelId="{22F7CC21-7D6D-4840-80BE-87D759C2F34F}" type="pres">
      <dgm:prSet presAssocID="{B7F3ADF1-AF2A-4F62-802D-2E99ED8101CA}" presName="childTextBox" presStyleLbl="fgAccFollowNode1" presStyleIdx="2" presStyleCnt="10" custLinFactNeighborX="1088" custLinFactNeighborY="6712">
        <dgm:presLayoutVars>
          <dgm:bulletEnabled val="1"/>
        </dgm:presLayoutVars>
      </dgm:prSet>
      <dgm:spPr/>
    </dgm:pt>
    <dgm:pt modelId="{A135CFED-D5EB-4EA6-A442-92284B8CA8D7}" type="pres">
      <dgm:prSet presAssocID="{16114D66-D60C-4B7C-86CD-85F0ECA1D63F}" presName="sp" presStyleCnt="0"/>
      <dgm:spPr/>
    </dgm:pt>
    <dgm:pt modelId="{1210CCE1-2A41-4552-BDC1-156095D2DD8D}" type="pres">
      <dgm:prSet presAssocID="{A6D3240C-EFE2-4010-B557-FD3675CB861F}" presName="arrowAndChildren" presStyleCnt="0"/>
      <dgm:spPr/>
    </dgm:pt>
    <dgm:pt modelId="{66831F98-4ADF-4529-928D-234DF787AC75}" type="pres">
      <dgm:prSet presAssocID="{A6D3240C-EFE2-4010-B557-FD3675CB861F}" presName="parentTextArrow" presStyleLbl="node1" presStyleIdx="0" presStyleCnt="3"/>
      <dgm:spPr/>
    </dgm:pt>
    <dgm:pt modelId="{26F31232-C7B1-4E77-967C-C274369C47EE}" type="pres">
      <dgm:prSet presAssocID="{A6D3240C-EFE2-4010-B557-FD3675CB861F}" presName="arrow" presStyleLbl="node1" presStyleIdx="1" presStyleCnt="3"/>
      <dgm:spPr/>
    </dgm:pt>
    <dgm:pt modelId="{8A2843CD-91CF-4C4E-9A12-4C9725085473}" type="pres">
      <dgm:prSet presAssocID="{A6D3240C-EFE2-4010-B557-FD3675CB861F}" presName="descendantArrow" presStyleCnt="0"/>
      <dgm:spPr/>
    </dgm:pt>
    <dgm:pt modelId="{1419709D-DFF7-47C0-9386-A7260734069B}" type="pres">
      <dgm:prSet presAssocID="{5315BBDB-1583-4C77-9E2F-8612E9881647}" presName="childTextArrow" presStyleLbl="fgAccFollowNode1" presStyleIdx="3" presStyleCnt="10" custLinFactNeighborX="-2314">
        <dgm:presLayoutVars>
          <dgm:bulletEnabled val="1"/>
        </dgm:presLayoutVars>
      </dgm:prSet>
      <dgm:spPr/>
    </dgm:pt>
    <dgm:pt modelId="{384885F7-59F7-47C5-AAFD-82F3580ED399}" type="pres">
      <dgm:prSet presAssocID="{FC8D2F60-3F6C-4DBE-BF0E-B2A27D03C14F}" presName="childTextArrow" presStyleLbl="fgAccFollowNode1" presStyleIdx="4" presStyleCnt="10">
        <dgm:presLayoutVars>
          <dgm:bulletEnabled val="1"/>
        </dgm:presLayoutVars>
      </dgm:prSet>
      <dgm:spPr/>
    </dgm:pt>
    <dgm:pt modelId="{09EFE084-9DD7-4863-81EE-1EB3F2038A05}" type="pres">
      <dgm:prSet presAssocID="{43F7FE70-1C44-41BC-92F8-97C01AE10D1E}" presName="childTextArrow" presStyleLbl="fgAccFollowNode1" presStyleIdx="5" presStyleCnt="10">
        <dgm:presLayoutVars>
          <dgm:bulletEnabled val="1"/>
        </dgm:presLayoutVars>
      </dgm:prSet>
      <dgm:spPr/>
    </dgm:pt>
    <dgm:pt modelId="{4690C36D-F8ED-4E90-9038-4F58FDB9D1F7}" type="pres">
      <dgm:prSet presAssocID="{4A54F498-CB0C-493D-9588-4A5904D994CD}" presName="sp" presStyleCnt="0"/>
      <dgm:spPr/>
    </dgm:pt>
    <dgm:pt modelId="{31499CC7-1341-48FC-A7AD-87AEEB725E4A}" type="pres">
      <dgm:prSet presAssocID="{0CE18B69-55BD-4D69-BB03-C9FB42E7E1C3}" presName="arrowAndChildren" presStyleCnt="0"/>
      <dgm:spPr/>
    </dgm:pt>
    <dgm:pt modelId="{66525023-B914-4A63-BD0D-D52D36E727EA}" type="pres">
      <dgm:prSet presAssocID="{0CE18B69-55BD-4D69-BB03-C9FB42E7E1C3}" presName="parentTextArrow" presStyleLbl="node1" presStyleIdx="1" presStyleCnt="3"/>
      <dgm:spPr/>
    </dgm:pt>
    <dgm:pt modelId="{F37A26F0-B4C2-49CF-9324-880D827BA237}" type="pres">
      <dgm:prSet presAssocID="{0CE18B69-55BD-4D69-BB03-C9FB42E7E1C3}" presName="arrow" presStyleLbl="node1" presStyleIdx="2" presStyleCnt="3" custLinFactNeighborY="-2076"/>
      <dgm:spPr/>
    </dgm:pt>
    <dgm:pt modelId="{7E97F61F-E17D-468F-8150-A5E233847D61}" type="pres">
      <dgm:prSet presAssocID="{0CE18B69-55BD-4D69-BB03-C9FB42E7E1C3}" presName="descendantArrow" presStyleCnt="0"/>
      <dgm:spPr/>
    </dgm:pt>
    <dgm:pt modelId="{3846F322-2A57-4874-9AA5-9A0129F10123}" type="pres">
      <dgm:prSet presAssocID="{5AE04B3B-D89D-4A07-A3BE-8CC5BF58CD21}" presName="childTextArrow" presStyleLbl="fgAccFollowNode1" presStyleIdx="6" presStyleCnt="10">
        <dgm:presLayoutVars>
          <dgm:bulletEnabled val="1"/>
        </dgm:presLayoutVars>
      </dgm:prSet>
      <dgm:spPr/>
    </dgm:pt>
    <dgm:pt modelId="{F07AACC0-1B0C-4B5A-825B-D9EE062CB02A}" type="pres">
      <dgm:prSet presAssocID="{B9618F33-2014-4F17-8926-1ACC6701AD96}" presName="childTextArrow" presStyleLbl="fgAccFollowNode1" presStyleIdx="7" presStyleCnt="10" custScaleX="111429">
        <dgm:presLayoutVars>
          <dgm:bulletEnabled val="1"/>
        </dgm:presLayoutVars>
      </dgm:prSet>
      <dgm:spPr/>
    </dgm:pt>
    <dgm:pt modelId="{9CB768E4-D574-4AAA-A51D-67B6ABC615E9}" type="pres">
      <dgm:prSet presAssocID="{F38D185B-3B56-447C-823F-30C3580AEDA0}" presName="childTextArrow" presStyleLbl="fgAccFollowNode1" presStyleIdx="8" presStyleCnt="10">
        <dgm:presLayoutVars>
          <dgm:bulletEnabled val="1"/>
        </dgm:presLayoutVars>
      </dgm:prSet>
      <dgm:spPr/>
    </dgm:pt>
    <dgm:pt modelId="{432CDB1A-1325-4D37-8158-2D94910C47B4}" type="pres">
      <dgm:prSet presAssocID="{81B3D19C-0A7A-4755-A7DF-B0986385716C}" presName="childTextArrow" presStyleLbl="fgAccFollowNode1" presStyleIdx="9" presStyleCnt="10">
        <dgm:presLayoutVars>
          <dgm:bulletEnabled val="1"/>
        </dgm:presLayoutVars>
      </dgm:prSet>
      <dgm:spPr/>
    </dgm:pt>
  </dgm:ptLst>
  <dgm:cxnLst>
    <dgm:cxn modelId="{A7AA9E04-23D4-E444-8332-189B7CE69C1D}" type="presOf" srcId="{43F7FE70-1C44-41BC-92F8-97C01AE10D1E}" destId="{09EFE084-9DD7-4863-81EE-1EB3F2038A05}" srcOrd="0" destOrd="0" presId="urn:microsoft.com/office/officeart/2005/8/layout/process4"/>
    <dgm:cxn modelId="{8C08090A-D5BE-49F9-983B-728ED9FE37E7}" srcId="{A6D3240C-EFE2-4010-B557-FD3675CB861F}" destId="{5315BBDB-1583-4C77-9E2F-8612E9881647}" srcOrd="0" destOrd="0" parTransId="{8B2A8AC8-3E92-4408-BF82-20152704ECA1}" sibTransId="{C8C0E7D8-F20F-4EF3-BE6A-1CBDA3998BB9}"/>
    <dgm:cxn modelId="{98A6000E-6365-2648-B316-588A0879DC2D}" type="presOf" srcId="{81B3D19C-0A7A-4755-A7DF-B0986385716C}" destId="{432CDB1A-1325-4D37-8158-2D94910C47B4}" srcOrd="0" destOrd="0" presId="urn:microsoft.com/office/officeart/2005/8/layout/process4"/>
    <dgm:cxn modelId="{02D4461C-C7E0-4E78-95C2-188B6600ABC3}" srcId="{7F9F1032-5856-4E5A-A797-EA684F3FD60E}" destId="{B2BB1FB6-A289-4362-A729-6EC0656F8F2D}" srcOrd="0" destOrd="0" parTransId="{D8944862-AE3E-4CF0-A6CE-5BEEE0B46CB5}" sibTransId="{761EDA4B-128A-4E68-8E87-A2653C6A65FA}"/>
    <dgm:cxn modelId="{85E01C27-A1AB-3642-A10E-6DFC0B2F2008}" type="presOf" srcId="{0CE18B69-55BD-4D69-BB03-C9FB42E7E1C3}" destId="{66525023-B914-4A63-BD0D-D52D36E727EA}" srcOrd="0" destOrd="0" presId="urn:microsoft.com/office/officeart/2005/8/layout/process4"/>
    <dgm:cxn modelId="{EEF31431-CC2D-AD4B-8462-8E2F86386510}" type="presOf" srcId="{F38D185B-3B56-447C-823F-30C3580AEDA0}" destId="{9CB768E4-D574-4AAA-A51D-67B6ABC615E9}" srcOrd="0" destOrd="0" presId="urn:microsoft.com/office/officeart/2005/8/layout/process4"/>
    <dgm:cxn modelId="{75804432-4F74-45E6-B926-AAA7DD004D8A}" srcId="{0CE18B69-55BD-4D69-BB03-C9FB42E7E1C3}" destId="{B9618F33-2014-4F17-8926-1ACC6701AD96}" srcOrd="1" destOrd="0" parTransId="{C975CA30-DA52-42F7-810E-AEE9E4BC43B2}" sibTransId="{089C990D-9132-4213-BE85-B9E5E3EE60AC}"/>
    <dgm:cxn modelId="{E8077636-2268-8442-AC1E-0812D214A401}" type="presOf" srcId="{A6D3240C-EFE2-4010-B557-FD3675CB861F}" destId="{66831F98-4ADF-4529-928D-234DF787AC75}" srcOrd="0" destOrd="0" presId="urn:microsoft.com/office/officeart/2005/8/layout/process4"/>
    <dgm:cxn modelId="{B454E536-60EC-0F4E-9670-A3090A580820}" type="presOf" srcId="{A3235E94-3395-4CDD-834A-BBFF08C10F37}" destId="{B636E038-A710-4DE7-96BD-C173379C1086}" srcOrd="0" destOrd="0" presId="urn:microsoft.com/office/officeart/2005/8/layout/process4"/>
    <dgm:cxn modelId="{8B798539-826A-4D07-B6E1-82B421FB24DD}" srcId="{A3235E94-3395-4CDD-834A-BBFF08C10F37}" destId="{7F9F1032-5856-4E5A-A797-EA684F3FD60E}" srcOrd="2" destOrd="0" parTransId="{DF28BD8C-3D57-4300-8A95-2CD7478882D7}" sibTransId="{5D99DE65-1F9B-4A48-B5A8-6915154F4BEC}"/>
    <dgm:cxn modelId="{FFED473D-6F0A-47D6-9358-209D7BF9B325}" srcId="{0CE18B69-55BD-4D69-BB03-C9FB42E7E1C3}" destId="{F38D185B-3B56-447C-823F-30C3580AEDA0}" srcOrd="2" destOrd="0" parTransId="{CDC82F23-9D30-4903-BD85-3C8B1CB0F8FC}" sibTransId="{2AFAA1FF-64BA-48C1-9936-6A718D4863E4}"/>
    <dgm:cxn modelId="{5AFB0449-A324-A744-A7AB-75CC5E9C7128}" type="presOf" srcId="{5315BBDB-1583-4C77-9E2F-8612E9881647}" destId="{1419709D-DFF7-47C0-9386-A7260734069B}" srcOrd="0" destOrd="0" presId="urn:microsoft.com/office/officeart/2005/8/layout/process4"/>
    <dgm:cxn modelId="{55180453-198F-4049-AF93-ABBBDC4529DB}" srcId="{0CE18B69-55BD-4D69-BB03-C9FB42E7E1C3}" destId="{81B3D19C-0A7A-4755-A7DF-B0986385716C}" srcOrd="3" destOrd="0" parTransId="{2952385F-B4E3-4AD3-9F2A-B2429F8A3046}" sibTransId="{F107547B-422A-4BE6-9B2E-C251BAAB3631}"/>
    <dgm:cxn modelId="{8F85786C-749C-BF4D-B55A-651063BBF847}" type="presOf" srcId="{FC8D2F60-3F6C-4DBE-BF0E-B2A27D03C14F}" destId="{384885F7-59F7-47C5-AAFD-82F3580ED399}" srcOrd="0" destOrd="0" presId="urn:microsoft.com/office/officeart/2005/8/layout/process4"/>
    <dgm:cxn modelId="{E5F0A086-2806-8F41-9335-B9CFA84569E5}" type="presOf" srcId="{365BFF42-E688-46E5-94B6-9DA83ABEE9C1}" destId="{35919DD4-A477-4D41-A215-22463840F916}" srcOrd="0" destOrd="0" presId="urn:microsoft.com/office/officeart/2005/8/layout/process4"/>
    <dgm:cxn modelId="{FE64998E-CFB3-41F2-97FD-7A74658836C3}" srcId="{7F9F1032-5856-4E5A-A797-EA684F3FD60E}" destId="{B7F3ADF1-AF2A-4F62-802D-2E99ED8101CA}" srcOrd="2" destOrd="0" parTransId="{6A0AF7F6-1831-41BB-87EA-D3FD9BB9123C}" sibTransId="{2D0B65A8-4D5D-482F-B3A7-3F48C064D8A8}"/>
    <dgm:cxn modelId="{3A08AA96-6078-C54B-8E44-AFC8CC6281E6}" type="presOf" srcId="{7F9F1032-5856-4E5A-A797-EA684F3FD60E}" destId="{8F58ADE6-E429-49EB-819E-6986DF8669FA}" srcOrd="0" destOrd="0" presId="urn:microsoft.com/office/officeart/2005/8/layout/process4"/>
    <dgm:cxn modelId="{2BD417A7-2C0C-7245-896E-D93C3D797ECD}" type="presOf" srcId="{B7F3ADF1-AF2A-4F62-802D-2E99ED8101CA}" destId="{22F7CC21-7D6D-4840-80BE-87D759C2F34F}" srcOrd="0" destOrd="0" presId="urn:microsoft.com/office/officeart/2005/8/layout/process4"/>
    <dgm:cxn modelId="{8A9171A7-2184-47DB-AD9A-94B5ACBB914E}" srcId="{A6D3240C-EFE2-4010-B557-FD3675CB861F}" destId="{43F7FE70-1C44-41BC-92F8-97C01AE10D1E}" srcOrd="2" destOrd="0" parTransId="{36411F69-A208-4110-AD0F-887420DAF88D}" sibTransId="{A0F9BEAE-EC79-4E61-B9C8-E5E2B5696EE3}"/>
    <dgm:cxn modelId="{51940CA9-96E3-B641-AC91-AE97EEF2787C}" type="presOf" srcId="{A6D3240C-EFE2-4010-B557-FD3675CB861F}" destId="{26F31232-C7B1-4E77-967C-C274369C47EE}" srcOrd="1" destOrd="0" presId="urn:microsoft.com/office/officeart/2005/8/layout/process4"/>
    <dgm:cxn modelId="{F98D05B9-678E-498A-8032-EA24E2416407}" srcId="{A3235E94-3395-4CDD-834A-BBFF08C10F37}" destId="{0CE18B69-55BD-4D69-BB03-C9FB42E7E1C3}" srcOrd="0" destOrd="0" parTransId="{2C8C2057-96EC-4C1F-ABF1-081E11AAC9BA}" sibTransId="{4A54F498-CB0C-493D-9588-4A5904D994CD}"/>
    <dgm:cxn modelId="{C5345BBB-5007-4C20-B9B0-27D2C09F2559}" srcId="{A6D3240C-EFE2-4010-B557-FD3675CB861F}" destId="{FC8D2F60-3F6C-4DBE-BF0E-B2A27D03C14F}" srcOrd="1" destOrd="0" parTransId="{E4D977BF-8686-43A1-B3E2-38582BD511B0}" sibTransId="{1B8BE9DA-B0F1-4C9C-932D-8BB3F013E445}"/>
    <dgm:cxn modelId="{96DE94BB-12DC-004F-933E-44380BEE528E}" type="presOf" srcId="{B2BB1FB6-A289-4362-A729-6EC0656F8F2D}" destId="{5D83BA47-68EB-4AF3-B2C9-8A7110429AED}" srcOrd="0" destOrd="0" presId="urn:microsoft.com/office/officeart/2005/8/layout/process4"/>
    <dgm:cxn modelId="{FB68B0C2-8BEC-4AF0-89B7-ABE86ABB9C70}" srcId="{0CE18B69-55BD-4D69-BB03-C9FB42E7E1C3}" destId="{5AE04B3B-D89D-4A07-A3BE-8CC5BF58CD21}" srcOrd="0" destOrd="0" parTransId="{B129192E-A667-4BCE-9E9A-F5163FAA0CFA}" sibTransId="{E19123A1-BBC7-4511-909C-F853EB82B292}"/>
    <dgm:cxn modelId="{2D01CBCF-C46E-2049-B95E-49DCC87C049D}" type="presOf" srcId="{B9618F33-2014-4F17-8926-1ACC6701AD96}" destId="{F07AACC0-1B0C-4B5A-825B-D9EE062CB02A}" srcOrd="0" destOrd="0" presId="urn:microsoft.com/office/officeart/2005/8/layout/process4"/>
    <dgm:cxn modelId="{EC4B9FD2-2DEB-45E3-B656-2B490B31B645}" srcId="{A3235E94-3395-4CDD-834A-BBFF08C10F37}" destId="{A6D3240C-EFE2-4010-B557-FD3675CB861F}" srcOrd="1" destOrd="0" parTransId="{AD32C7E5-051D-4D79-8EEE-433C9D8E44E0}" sibTransId="{16114D66-D60C-4B7C-86CD-85F0ECA1D63F}"/>
    <dgm:cxn modelId="{487B64D7-BC51-394D-BF45-0B873CCB3650}" type="presOf" srcId="{5AE04B3B-D89D-4A07-A3BE-8CC5BF58CD21}" destId="{3846F322-2A57-4874-9AA5-9A0129F10123}" srcOrd="0" destOrd="0" presId="urn:microsoft.com/office/officeart/2005/8/layout/process4"/>
    <dgm:cxn modelId="{B5873EE5-FB83-4830-8433-8C5B9B9149F7}" srcId="{7F9F1032-5856-4E5A-A797-EA684F3FD60E}" destId="{365BFF42-E688-46E5-94B6-9DA83ABEE9C1}" srcOrd="1" destOrd="0" parTransId="{3C9C007D-8219-4D27-8D25-E0816EE3054A}" sibTransId="{43E407E3-7EA9-4DB0-A7BB-02C625A5652C}"/>
    <dgm:cxn modelId="{9FE5A7EC-199E-E249-9760-E9100705E06A}" type="presOf" srcId="{0CE18B69-55BD-4D69-BB03-C9FB42E7E1C3}" destId="{F37A26F0-B4C2-49CF-9324-880D827BA237}" srcOrd="1" destOrd="0" presId="urn:microsoft.com/office/officeart/2005/8/layout/process4"/>
    <dgm:cxn modelId="{0A95F1EE-AA94-3240-AA00-DF16BE18464A}" type="presOf" srcId="{7F9F1032-5856-4E5A-A797-EA684F3FD60E}" destId="{19179D28-8CE7-45A0-BD81-C298CF4557BD}" srcOrd="1" destOrd="0" presId="urn:microsoft.com/office/officeart/2005/8/layout/process4"/>
    <dgm:cxn modelId="{B6699513-E7AE-894D-9803-75EB09C870BD}" type="presParOf" srcId="{B636E038-A710-4DE7-96BD-C173379C1086}" destId="{889AF774-A2FB-4D59-B4C8-552D0C5BE097}" srcOrd="0" destOrd="0" presId="urn:microsoft.com/office/officeart/2005/8/layout/process4"/>
    <dgm:cxn modelId="{50EE6BAE-E7C4-2846-AC4B-5715EF3507AC}" type="presParOf" srcId="{889AF774-A2FB-4D59-B4C8-552D0C5BE097}" destId="{8F58ADE6-E429-49EB-819E-6986DF8669FA}" srcOrd="0" destOrd="0" presId="urn:microsoft.com/office/officeart/2005/8/layout/process4"/>
    <dgm:cxn modelId="{799F1CF6-E9B5-1D46-9831-2B443FD32EAD}" type="presParOf" srcId="{889AF774-A2FB-4D59-B4C8-552D0C5BE097}" destId="{19179D28-8CE7-45A0-BD81-C298CF4557BD}" srcOrd="1" destOrd="0" presId="urn:microsoft.com/office/officeart/2005/8/layout/process4"/>
    <dgm:cxn modelId="{5472776C-0A07-C045-8E1A-F20745D1E5BE}" type="presParOf" srcId="{889AF774-A2FB-4D59-B4C8-552D0C5BE097}" destId="{D7277C7C-5320-4B36-8897-4A9960F7BD29}" srcOrd="2" destOrd="0" presId="urn:microsoft.com/office/officeart/2005/8/layout/process4"/>
    <dgm:cxn modelId="{C4A54D57-22E2-7341-B79B-8030B9AAE32B}" type="presParOf" srcId="{D7277C7C-5320-4B36-8897-4A9960F7BD29}" destId="{5D83BA47-68EB-4AF3-B2C9-8A7110429AED}" srcOrd="0" destOrd="0" presId="urn:microsoft.com/office/officeart/2005/8/layout/process4"/>
    <dgm:cxn modelId="{68CF22BA-D02D-3E48-9DB5-FBABF4CD4C8F}" type="presParOf" srcId="{D7277C7C-5320-4B36-8897-4A9960F7BD29}" destId="{35919DD4-A477-4D41-A215-22463840F916}" srcOrd="1" destOrd="0" presId="urn:microsoft.com/office/officeart/2005/8/layout/process4"/>
    <dgm:cxn modelId="{7581A7E1-A95A-024D-BCBC-856ACD953B4E}" type="presParOf" srcId="{D7277C7C-5320-4B36-8897-4A9960F7BD29}" destId="{22F7CC21-7D6D-4840-80BE-87D759C2F34F}" srcOrd="2" destOrd="0" presId="urn:microsoft.com/office/officeart/2005/8/layout/process4"/>
    <dgm:cxn modelId="{252F6EC7-2931-6843-AD25-8C248E8E6325}" type="presParOf" srcId="{B636E038-A710-4DE7-96BD-C173379C1086}" destId="{A135CFED-D5EB-4EA6-A442-92284B8CA8D7}" srcOrd="1" destOrd="0" presId="urn:microsoft.com/office/officeart/2005/8/layout/process4"/>
    <dgm:cxn modelId="{653E7D84-CF49-7147-B924-4929C5426E71}" type="presParOf" srcId="{B636E038-A710-4DE7-96BD-C173379C1086}" destId="{1210CCE1-2A41-4552-BDC1-156095D2DD8D}" srcOrd="2" destOrd="0" presId="urn:microsoft.com/office/officeart/2005/8/layout/process4"/>
    <dgm:cxn modelId="{4F4ADFA9-B394-304A-8306-13B8B2C8495D}" type="presParOf" srcId="{1210CCE1-2A41-4552-BDC1-156095D2DD8D}" destId="{66831F98-4ADF-4529-928D-234DF787AC75}" srcOrd="0" destOrd="0" presId="urn:microsoft.com/office/officeart/2005/8/layout/process4"/>
    <dgm:cxn modelId="{872A1DE9-87CB-344F-BBDF-4E702341C6DF}" type="presParOf" srcId="{1210CCE1-2A41-4552-BDC1-156095D2DD8D}" destId="{26F31232-C7B1-4E77-967C-C274369C47EE}" srcOrd="1" destOrd="0" presId="urn:microsoft.com/office/officeart/2005/8/layout/process4"/>
    <dgm:cxn modelId="{05DDA903-D194-564D-9438-1646EB5F6919}" type="presParOf" srcId="{1210CCE1-2A41-4552-BDC1-156095D2DD8D}" destId="{8A2843CD-91CF-4C4E-9A12-4C9725085473}" srcOrd="2" destOrd="0" presId="urn:microsoft.com/office/officeart/2005/8/layout/process4"/>
    <dgm:cxn modelId="{2215A759-BEB3-5644-B16F-C0D4A8A0BDB4}" type="presParOf" srcId="{8A2843CD-91CF-4C4E-9A12-4C9725085473}" destId="{1419709D-DFF7-47C0-9386-A7260734069B}" srcOrd="0" destOrd="0" presId="urn:microsoft.com/office/officeart/2005/8/layout/process4"/>
    <dgm:cxn modelId="{B0F03F3F-FFA6-A346-839E-671E23A35EAB}" type="presParOf" srcId="{8A2843CD-91CF-4C4E-9A12-4C9725085473}" destId="{384885F7-59F7-47C5-AAFD-82F3580ED399}" srcOrd="1" destOrd="0" presId="urn:microsoft.com/office/officeart/2005/8/layout/process4"/>
    <dgm:cxn modelId="{262D33D3-6529-B74B-A7ED-CEC145D0EFF9}" type="presParOf" srcId="{8A2843CD-91CF-4C4E-9A12-4C9725085473}" destId="{09EFE084-9DD7-4863-81EE-1EB3F2038A05}" srcOrd="2" destOrd="0" presId="urn:microsoft.com/office/officeart/2005/8/layout/process4"/>
    <dgm:cxn modelId="{33D4FABD-BC41-C446-A342-D49D5A3B7655}" type="presParOf" srcId="{B636E038-A710-4DE7-96BD-C173379C1086}" destId="{4690C36D-F8ED-4E90-9038-4F58FDB9D1F7}" srcOrd="3" destOrd="0" presId="urn:microsoft.com/office/officeart/2005/8/layout/process4"/>
    <dgm:cxn modelId="{207AF9C9-29EE-DB42-A695-D1CD9F97E9DE}" type="presParOf" srcId="{B636E038-A710-4DE7-96BD-C173379C1086}" destId="{31499CC7-1341-48FC-A7AD-87AEEB725E4A}" srcOrd="4" destOrd="0" presId="urn:microsoft.com/office/officeart/2005/8/layout/process4"/>
    <dgm:cxn modelId="{22F32323-7883-0C41-A050-C34A48CD5BC5}" type="presParOf" srcId="{31499CC7-1341-48FC-A7AD-87AEEB725E4A}" destId="{66525023-B914-4A63-BD0D-D52D36E727EA}" srcOrd="0" destOrd="0" presId="urn:microsoft.com/office/officeart/2005/8/layout/process4"/>
    <dgm:cxn modelId="{6F26665A-9083-B643-A31A-A14B027F5E6E}" type="presParOf" srcId="{31499CC7-1341-48FC-A7AD-87AEEB725E4A}" destId="{F37A26F0-B4C2-49CF-9324-880D827BA237}" srcOrd="1" destOrd="0" presId="urn:microsoft.com/office/officeart/2005/8/layout/process4"/>
    <dgm:cxn modelId="{917366A0-DDE7-BC43-81D3-8FA7D141B9BD}" type="presParOf" srcId="{31499CC7-1341-48FC-A7AD-87AEEB725E4A}" destId="{7E97F61F-E17D-468F-8150-A5E233847D61}" srcOrd="2" destOrd="0" presId="urn:microsoft.com/office/officeart/2005/8/layout/process4"/>
    <dgm:cxn modelId="{A9BFC725-5158-8D46-8C00-099C1E8AC5ED}" type="presParOf" srcId="{7E97F61F-E17D-468F-8150-A5E233847D61}" destId="{3846F322-2A57-4874-9AA5-9A0129F10123}" srcOrd="0" destOrd="0" presId="urn:microsoft.com/office/officeart/2005/8/layout/process4"/>
    <dgm:cxn modelId="{D63742AF-AE91-BB4E-8ABB-56745E2077FB}" type="presParOf" srcId="{7E97F61F-E17D-468F-8150-A5E233847D61}" destId="{F07AACC0-1B0C-4B5A-825B-D9EE062CB02A}" srcOrd="1" destOrd="0" presId="urn:microsoft.com/office/officeart/2005/8/layout/process4"/>
    <dgm:cxn modelId="{7551FA20-8FA4-AE43-97DA-214B9A7CEF4E}" type="presParOf" srcId="{7E97F61F-E17D-468F-8150-A5E233847D61}" destId="{9CB768E4-D574-4AAA-A51D-67B6ABC615E9}" srcOrd="2" destOrd="0" presId="urn:microsoft.com/office/officeart/2005/8/layout/process4"/>
    <dgm:cxn modelId="{1B1C6812-4F69-BE48-9978-FBDDCBA9D012}" type="presParOf" srcId="{7E97F61F-E17D-468F-8150-A5E233847D61}" destId="{432CDB1A-1325-4D37-8158-2D94910C47B4}"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79D28-8CE7-45A0-BD81-C298CF4557BD}">
      <dsp:nvSpPr>
        <dsp:cNvPr id="0" name=""/>
        <dsp:cNvSpPr/>
      </dsp:nvSpPr>
      <dsp:spPr>
        <a:xfrm>
          <a:off x="0" y="2972866"/>
          <a:ext cx="6571179" cy="976828"/>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latin typeface="微软雅黑" panose="020B0503020204020204" charset="-122"/>
              <a:ea typeface="微软雅黑" panose="020B0503020204020204" charset="-122"/>
              <a:cs typeface="微软雅黑" panose="020B0503020204020204" charset="-122"/>
            </a:rPr>
            <a:t>引导配置</a:t>
          </a:r>
        </a:p>
      </dsp:txBody>
      <dsp:txXfrm>
        <a:off x="0" y="2972866"/>
        <a:ext cx="6571179" cy="527487"/>
      </dsp:txXfrm>
    </dsp:sp>
    <dsp:sp modelId="{5D83BA47-68EB-4AF3-B2C9-8A7110429AED}">
      <dsp:nvSpPr>
        <dsp:cNvPr id="0" name=""/>
        <dsp:cNvSpPr/>
      </dsp:nvSpPr>
      <dsp:spPr>
        <a:xfrm>
          <a:off x="0" y="3504305"/>
          <a:ext cx="2188253" cy="449341"/>
        </a:xfrm>
        <a:prstGeom prst="rect">
          <a:avLst/>
        </a:prstGeom>
        <a:solidFill>
          <a:srgbClr val="5A9BD8"/>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rPr>
            <a:t>添加计算节点</a:t>
          </a:r>
        </a:p>
      </dsp:txBody>
      <dsp:txXfrm>
        <a:off x="0" y="3504305"/>
        <a:ext cx="2188253" cy="449341"/>
      </dsp:txXfrm>
    </dsp:sp>
    <dsp:sp modelId="{35919DD4-A477-4D41-A215-22463840F916}">
      <dsp:nvSpPr>
        <dsp:cNvPr id="0" name=""/>
        <dsp:cNvSpPr/>
      </dsp:nvSpPr>
      <dsp:spPr>
        <a:xfrm>
          <a:off x="2191462" y="3504305"/>
          <a:ext cx="2188253" cy="449341"/>
        </a:xfrm>
        <a:prstGeom prst="rect">
          <a:avLst/>
        </a:prstGeom>
        <a:solidFill>
          <a:srgbClr val="5A9BD8"/>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rPr>
            <a:t>添加存储</a:t>
          </a:r>
        </a:p>
      </dsp:txBody>
      <dsp:txXfrm>
        <a:off x="2191462" y="3504305"/>
        <a:ext cx="2188253" cy="449341"/>
      </dsp:txXfrm>
    </dsp:sp>
    <dsp:sp modelId="{22F7CC21-7D6D-4840-80BE-87D759C2F34F}">
      <dsp:nvSpPr>
        <dsp:cNvPr id="0" name=""/>
        <dsp:cNvSpPr/>
      </dsp:nvSpPr>
      <dsp:spPr>
        <a:xfrm>
          <a:off x="4382925" y="3504305"/>
          <a:ext cx="2188253" cy="449341"/>
        </a:xfrm>
        <a:prstGeom prst="rect">
          <a:avLst/>
        </a:prstGeom>
        <a:solidFill>
          <a:srgbClr val="5A9BD8"/>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rPr>
            <a:t>添加</a:t>
          </a:r>
          <a:r>
            <a:rPr lang="en-US" altLang="zh-CN" sz="1200" b="0" i="0" kern="1200" dirty="0">
              <a:solidFill>
                <a:schemeClr val="bg1"/>
              </a:solidFill>
              <a:latin typeface="微软雅黑" panose="020B0503020204020204" charset="-122"/>
              <a:ea typeface="微软雅黑" panose="020B0503020204020204" charset="-122"/>
              <a:cs typeface="微软雅黑" panose="020B0503020204020204" charset="-122"/>
            </a:rPr>
            <a:t>Flavor</a:t>
          </a:r>
          <a:r>
            <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rPr>
            <a:t>、镜像、网络</a:t>
          </a:r>
        </a:p>
      </dsp:txBody>
      <dsp:txXfrm>
        <a:off x="4382925" y="3504305"/>
        <a:ext cx="2188253" cy="449341"/>
      </dsp:txXfrm>
    </dsp:sp>
    <dsp:sp modelId="{26F31232-C7B1-4E77-967C-C274369C47EE}">
      <dsp:nvSpPr>
        <dsp:cNvPr id="0" name=""/>
        <dsp:cNvSpPr/>
      </dsp:nvSpPr>
      <dsp:spPr>
        <a:xfrm rot="10800000">
          <a:off x="0" y="1488409"/>
          <a:ext cx="6571179" cy="1502362"/>
        </a:xfrm>
        <a:prstGeom prst="upArrowCallou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latin typeface="微软雅黑" panose="020B0503020204020204" charset="-122"/>
              <a:ea typeface="微软雅黑" panose="020B0503020204020204" charset="-122"/>
              <a:cs typeface="微软雅黑" panose="020B0503020204020204" charset="-122"/>
            </a:rPr>
            <a:t>安装计算节点</a:t>
          </a:r>
        </a:p>
      </dsp:txBody>
      <dsp:txXfrm rot="-10800000">
        <a:off x="0" y="1488409"/>
        <a:ext cx="6571179" cy="527329"/>
      </dsp:txXfrm>
    </dsp:sp>
    <dsp:sp modelId="{1419709D-DFF7-47C0-9386-A7260734069B}">
      <dsp:nvSpPr>
        <dsp:cNvPr id="0" name=""/>
        <dsp:cNvSpPr/>
      </dsp:nvSpPr>
      <dsp:spPr>
        <a:xfrm>
          <a:off x="0" y="2015738"/>
          <a:ext cx="2188253" cy="449206"/>
        </a:xfrm>
        <a:prstGeom prst="rect">
          <a:avLst/>
        </a:prstGeom>
        <a:solidFill>
          <a:srgbClr val="5A9BD8"/>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rPr>
            <a:t>安装基础系统</a:t>
          </a:r>
        </a:p>
      </dsp:txBody>
      <dsp:txXfrm>
        <a:off x="0" y="2015738"/>
        <a:ext cx="2188253" cy="449206"/>
      </dsp:txXfrm>
    </dsp:sp>
    <dsp:sp modelId="{384885F7-59F7-47C5-AAFD-82F3580ED399}">
      <dsp:nvSpPr>
        <dsp:cNvPr id="0" name=""/>
        <dsp:cNvSpPr/>
      </dsp:nvSpPr>
      <dsp:spPr>
        <a:xfrm>
          <a:off x="2191462" y="2015738"/>
          <a:ext cx="2188253" cy="449206"/>
        </a:xfrm>
        <a:prstGeom prst="rect">
          <a:avLst/>
        </a:prstGeom>
        <a:solidFill>
          <a:srgbClr val="5A9BD8"/>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rPr>
            <a:t>安装虚拟化组件</a:t>
          </a:r>
        </a:p>
      </dsp:txBody>
      <dsp:txXfrm>
        <a:off x="2191462" y="2015738"/>
        <a:ext cx="2188253" cy="449206"/>
      </dsp:txXfrm>
    </dsp:sp>
    <dsp:sp modelId="{09EFE084-9DD7-4863-81EE-1EB3F2038A05}">
      <dsp:nvSpPr>
        <dsp:cNvPr id="0" name=""/>
        <dsp:cNvSpPr/>
      </dsp:nvSpPr>
      <dsp:spPr>
        <a:xfrm>
          <a:off x="4379716" y="2015738"/>
          <a:ext cx="2188253" cy="449206"/>
        </a:xfrm>
        <a:prstGeom prst="rect">
          <a:avLst/>
        </a:prstGeom>
        <a:solidFill>
          <a:srgbClr val="5A9BD8"/>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rPr>
            <a:t>安装</a:t>
          </a:r>
          <a:r>
            <a:rPr lang="en-US" altLang="zh-CN" sz="1200" b="0" i="0" kern="1200" dirty="0" err="1">
              <a:solidFill>
                <a:schemeClr val="bg1"/>
              </a:solidFill>
              <a:latin typeface="微软雅黑" panose="020B0503020204020204" charset="-122"/>
              <a:ea typeface="微软雅黑" panose="020B0503020204020204" charset="-122"/>
              <a:cs typeface="微软雅黑" panose="020B0503020204020204" charset="-122"/>
            </a:rPr>
            <a:t>ZStack</a:t>
          </a:r>
          <a:r>
            <a:rPr lang="en-US" altLang="zh-CN" sz="1200" b="0" i="0" kern="1200" dirty="0">
              <a:solidFill>
                <a:schemeClr val="bg1"/>
              </a:solidFill>
              <a:latin typeface="微软雅黑" panose="020B0503020204020204" charset="-122"/>
              <a:ea typeface="微软雅黑" panose="020B0503020204020204" charset="-122"/>
              <a:cs typeface="微软雅黑" panose="020B0503020204020204" charset="-122"/>
            </a:rPr>
            <a:t> TUI</a:t>
          </a:r>
        </a:p>
      </dsp:txBody>
      <dsp:txXfrm>
        <a:off x="4379716" y="2015738"/>
        <a:ext cx="2188253" cy="449206"/>
      </dsp:txXfrm>
    </dsp:sp>
    <dsp:sp modelId="{F37A26F0-B4C2-49CF-9324-880D827BA237}">
      <dsp:nvSpPr>
        <dsp:cNvPr id="0" name=""/>
        <dsp:cNvSpPr/>
      </dsp:nvSpPr>
      <dsp:spPr>
        <a:xfrm rot="10800000">
          <a:off x="0" y="0"/>
          <a:ext cx="6571179" cy="1502362"/>
        </a:xfrm>
        <a:prstGeom prst="upArrowCallou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solidFill>
                <a:schemeClr val="bg1"/>
              </a:solidFill>
              <a:latin typeface="微软雅黑" panose="020B0503020204020204" charset="-122"/>
              <a:ea typeface="微软雅黑" panose="020B0503020204020204" charset="-122"/>
              <a:cs typeface="微软雅黑" panose="020B0503020204020204" charset="-122"/>
            </a:rPr>
            <a:t>安装管理节点</a:t>
          </a:r>
        </a:p>
      </dsp:txBody>
      <dsp:txXfrm rot="-10800000">
        <a:off x="0" y="0"/>
        <a:ext cx="6571179" cy="527329"/>
      </dsp:txXfrm>
    </dsp:sp>
    <dsp:sp modelId="{3846F322-2A57-4874-9AA5-9A0129F10123}">
      <dsp:nvSpPr>
        <dsp:cNvPr id="0" name=""/>
        <dsp:cNvSpPr/>
      </dsp:nvSpPr>
      <dsp:spPr>
        <a:xfrm>
          <a:off x="1830" y="528028"/>
          <a:ext cx="1596270" cy="449206"/>
        </a:xfrm>
        <a:prstGeom prst="rect">
          <a:avLst/>
        </a:prstGeom>
        <a:solidFill>
          <a:srgbClr val="5A9BD7"/>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rPr>
            <a:t>安装基础系统</a:t>
          </a:r>
        </a:p>
      </dsp:txBody>
      <dsp:txXfrm>
        <a:off x="1830" y="528028"/>
        <a:ext cx="1596270" cy="449206"/>
      </dsp:txXfrm>
    </dsp:sp>
    <dsp:sp modelId="{F07AACC0-1B0C-4B5A-825B-D9EE062CB02A}">
      <dsp:nvSpPr>
        <dsp:cNvPr id="0" name=""/>
        <dsp:cNvSpPr/>
      </dsp:nvSpPr>
      <dsp:spPr>
        <a:xfrm>
          <a:off x="1598100" y="528028"/>
          <a:ext cx="1778708" cy="449206"/>
        </a:xfrm>
        <a:prstGeom prst="rect">
          <a:avLst/>
        </a:prstGeom>
        <a:solidFill>
          <a:srgbClr val="5A9BD8"/>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rPr>
            <a:t>安装管理组件与依赖包</a:t>
          </a:r>
        </a:p>
      </dsp:txBody>
      <dsp:txXfrm>
        <a:off x="1598100" y="528028"/>
        <a:ext cx="1778708" cy="449206"/>
      </dsp:txXfrm>
    </dsp:sp>
    <dsp:sp modelId="{9CB768E4-D574-4AAA-A51D-67B6ABC615E9}">
      <dsp:nvSpPr>
        <dsp:cNvPr id="0" name=""/>
        <dsp:cNvSpPr/>
      </dsp:nvSpPr>
      <dsp:spPr>
        <a:xfrm>
          <a:off x="3376808" y="528028"/>
          <a:ext cx="1596270" cy="449206"/>
        </a:xfrm>
        <a:prstGeom prst="rect">
          <a:avLst/>
        </a:prstGeom>
        <a:solidFill>
          <a:srgbClr val="5A9BD8"/>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b="0" i="0" kern="1200">
              <a:solidFill>
                <a:schemeClr val="bg1"/>
              </a:solidFill>
              <a:latin typeface="微软雅黑" panose="020B0503020204020204" charset="-122"/>
              <a:ea typeface="微软雅黑" panose="020B0503020204020204" charset="-122"/>
              <a:cs typeface="微软雅黑" panose="020B0503020204020204" charset="-122"/>
            </a:rPr>
            <a:t>安装</a:t>
          </a:r>
          <a:r>
            <a:rPr lang="en-US" altLang="zh-CN" sz="1200" b="0" i="0" kern="1200">
              <a:solidFill>
                <a:schemeClr val="bg1"/>
              </a:solidFill>
              <a:latin typeface="微软雅黑" panose="020B0503020204020204" charset="-122"/>
              <a:ea typeface="微软雅黑" panose="020B0503020204020204" charset="-122"/>
              <a:cs typeface="微软雅黑" panose="020B0503020204020204" charset="-122"/>
            </a:rPr>
            <a:t>ZStack TUI </a:t>
          </a:r>
          <a:endPar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376808" y="528028"/>
        <a:ext cx="1596270" cy="449206"/>
      </dsp:txXfrm>
    </dsp:sp>
    <dsp:sp modelId="{432CDB1A-1325-4D37-8158-2D94910C47B4}">
      <dsp:nvSpPr>
        <dsp:cNvPr id="0" name=""/>
        <dsp:cNvSpPr/>
      </dsp:nvSpPr>
      <dsp:spPr>
        <a:xfrm>
          <a:off x="4973078" y="528028"/>
          <a:ext cx="1596270" cy="449206"/>
        </a:xfrm>
        <a:prstGeom prst="rect">
          <a:avLst/>
        </a:prstGeom>
        <a:solidFill>
          <a:srgbClr val="5A9BD8"/>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rPr>
            <a:t>安装</a:t>
          </a:r>
          <a:r>
            <a:rPr lang="en-US" altLang="zh-CN" sz="1200" b="0" i="0" kern="1200" dirty="0" err="1">
              <a:solidFill>
                <a:schemeClr val="bg1"/>
              </a:solidFill>
              <a:latin typeface="微软雅黑" panose="020B0503020204020204" charset="-122"/>
              <a:ea typeface="微软雅黑" panose="020B0503020204020204" charset="-122"/>
              <a:cs typeface="微软雅黑" panose="020B0503020204020204" charset="-122"/>
            </a:rPr>
            <a:t>ZStack</a:t>
          </a:r>
          <a:r>
            <a:rPr lang="zh-CN" altLang="en-US" sz="1200" b="0" i="0" kern="1200" dirty="0">
              <a:solidFill>
                <a:schemeClr val="bg1"/>
              </a:solidFill>
              <a:latin typeface="微软雅黑" panose="020B0503020204020204" charset="-122"/>
              <a:ea typeface="微软雅黑" panose="020B0503020204020204" charset="-122"/>
              <a:cs typeface="微软雅黑" panose="020B0503020204020204" charset="-122"/>
            </a:rPr>
            <a:t>并启动</a:t>
          </a:r>
          <a:r>
            <a:rPr lang="en-US" altLang="zh-CN" sz="1200" b="0" i="0" kern="1200" dirty="0">
              <a:solidFill>
                <a:schemeClr val="bg1"/>
              </a:solidFill>
              <a:latin typeface="微软雅黑" panose="020B0503020204020204" charset="-122"/>
              <a:ea typeface="微软雅黑" panose="020B0503020204020204" charset="-122"/>
              <a:cs typeface="微软雅黑" panose="020B0503020204020204" charset="-122"/>
            </a:rPr>
            <a:t>UI</a:t>
          </a:r>
        </a:p>
      </dsp:txBody>
      <dsp:txXfrm>
        <a:off x="4973078" y="528028"/>
        <a:ext cx="1596270" cy="44920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B1C5C8-F9F8-6848-9D96-6002D5AE65D4}" type="datetimeFigureOut">
              <a:rPr kumimoji="1" lang="zh-CN" altLang="en-US" smtClean="0"/>
              <a:t>2019/11/18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71FF04-EF2D-514F-BA86-07DF095B6084}"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BF498-144B-44D5-B664-613CF01B2A3A}" type="datetimeFigureOut">
              <a:rPr lang="zh-CN" altLang="en-US" smtClean="0"/>
              <a:t>2019/11/18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5FBAA-5C36-419B-AAAB-5FFC541E78D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5FBAA-5C36-419B-AAAB-5FFC541E78DF}"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A5FBAA-5C36-419B-AAAB-5FFC541E78DF}"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5FBAA-5C36-419B-AAAB-5FFC541E78DF}" type="slidenum">
              <a:rPr lang="zh-CN" altLang="en-US" smtClean="0"/>
              <a:t>64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14.v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4.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66CC"/>
              </a:solidFill>
              <a:latin typeface="Noto Sans CJK SC" panose="020B0200000000000000" charset="-122"/>
              <a:ea typeface="Noto Sans CJK SC" panose="020B0200000000000000" charset="-122"/>
            </a:endParaRPr>
          </a:p>
        </p:txBody>
      </p:sp>
      <p:pic>
        <p:nvPicPr>
          <p:cNvPr id="4"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18411" y="1"/>
            <a:ext cx="6581567" cy="6858000"/>
          </a:xfrm>
          <a:prstGeom prst="rect">
            <a:avLst/>
          </a:prstGeom>
        </p:spPr>
      </p:pic>
      <p:grpSp>
        <p:nvGrpSpPr>
          <p:cNvPr id="5" name="组 4"/>
          <p:cNvGrpSpPr/>
          <p:nvPr userDrawn="1"/>
        </p:nvGrpSpPr>
        <p:grpSpPr>
          <a:xfrm>
            <a:off x="0" y="6426000"/>
            <a:ext cx="12192000" cy="432000"/>
            <a:chOff x="0" y="6426000"/>
            <a:chExt cx="12192000" cy="432000"/>
          </a:xfrm>
        </p:grpSpPr>
        <p:sp>
          <p:nvSpPr>
            <p:cNvPr id="6" name="矩形 5"/>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latin typeface="Noto Sans CJK SC" panose="020B0200000000000000" charset="-122"/>
                <a:ea typeface="Noto Sans CJK SC" panose="020B0200000000000000" charset="-122"/>
              </a:endParaRPr>
            </a:p>
          </p:txBody>
        </p:sp>
        <p:sp>
          <p:nvSpPr>
            <p:cNvPr id="8"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9"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77920" name="CorelDRAW" r:id="rId4" imgW="1750060" imgH="1540510" progId="CorelDraw.Graphic.17">
                    <p:embed/>
                  </p:oleObj>
                </mc:Choice>
                <mc:Fallback>
                  <p:oleObj name="CorelDRAW" r:id="rId4" imgW="1750060" imgH="1540510" progId="CorelDraw.Graphic.17">
                    <p:embed/>
                    <p:pic>
                      <p:nvPicPr>
                        <p:cNvPr id="0" name="图片 38079"/>
                        <p:cNvPicPr/>
                        <p:nvPr/>
                      </p:nvPicPr>
                      <p:blipFill>
                        <a:blip r:embed="rId5"/>
                        <a:stretch>
                          <a:fillRect/>
                        </a:stretch>
                      </p:blipFill>
                      <p:spPr>
                        <a:xfrm>
                          <a:off x="314756" y="6488140"/>
                          <a:ext cx="353051" cy="307720"/>
                        </a:xfrm>
                        <a:prstGeom prst="rect">
                          <a:avLst/>
                        </a:prstGeom>
                      </p:spPr>
                    </p:pic>
                  </p:oleObj>
                </mc:Fallback>
              </mc:AlternateContent>
            </a:graphicData>
          </a:graphic>
        </p:graphicFrame>
      </p:gr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g-南京大学">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a:stretch>
            <a:fillRect/>
          </a:stretch>
        </p:blipFill>
        <p:spPr>
          <a:xfrm>
            <a:off x="0" y="0"/>
            <a:ext cx="12192000" cy="6858000"/>
          </a:xfrm>
          <a:prstGeom prst="rect">
            <a:avLst/>
          </a:prstGeom>
        </p:spPr>
      </p:pic>
      <p:sp>
        <p:nvSpPr>
          <p:cNvPr id="10" name="矩形 9"/>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1"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2"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65662" name="CorelDRAW" r:id="rId4" imgW="1750060" imgH="1540510" progId="CorelDraw.Graphic.17">
                  <p:embed/>
                </p:oleObj>
              </mc:Choice>
              <mc:Fallback>
                <p:oleObj name="CorelDRAW" r:id="rId4" imgW="1750060" imgH="1540510" progId="CorelDraw.Graphic.17">
                  <p:embed/>
                  <p:pic>
                    <p:nvPicPr>
                      <p:cNvPr id="0" name="图片 51262"/>
                      <p:cNvPicPr/>
                      <p:nvPr/>
                    </p:nvPicPr>
                    <p:blipFill>
                      <a:blip r:embed="rId5"/>
                      <a:stretch>
                        <a:fillRect/>
                      </a:stretch>
                    </p:blipFill>
                    <p:spPr>
                      <a:xfrm>
                        <a:off x="314756" y="6488140"/>
                        <a:ext cx="353051" cy="307720"/>
                      </a:xfrm>
                      <a:prstGeom prst="rect">
                        <a:avLst/>
                      </a:prstGeom>
                    </p:spPr>
                  </p:pic>
                </p:oleObj>
              </mc:Fallback>
            </mc:AlternateContent>
          </a:graphicData>
        </a:graphic>
      </p:graphicFrame>
      <p:sp>
        <p:nvSpPr>
          <p:cNvPr id="6" name="矩形 5"/>
          <p:cNvSpPr/>
          <p:nvPr userDrawn="1"/>
        </p:nvSpPr>
        <p:spPr>
          <a:xfrm>
            <a:off x="0" y="242331"/>
            <a:ext cx="635727" cy="576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g-徐工">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3"/>
          <a:stretch>
            <a:fillRect/>
          </a:stretch>
        </p:blipFill>
        <p:spPr>
          <a:xfrm>
            <a:off x="0" y="0"/>
            <a:ext cx="12192000" cy="6858000"/>
          </a:xfrm>
          <a:prstGeom prst="rect">
            <a:avLst/>
          </a:prstGeom>
        </p:spPr>
      </p:pic>
      <p:sp>
        <p:nvSpPr>
          <p:cNvPr id="10" name="矩形 9"/>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1"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2"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66686" name="CorelDRAW" r:id="rId4" imgW="1750060" imgH="1540510" progId="CorelDraw.Graphic.17">
                  <p:embed/>
                </p:oleObj>
              </mc:Choice>
              <mc:Fallback>
                <p:oleObj name="CorelDRAW" r:id="rId4" imgW="1750060" imgH="1540510" progId="CorelDraw.Graphic.17">
                  <p:embed/>
                  <p:pic>
                    <p:nvPicPr>
                      <p:cNvPr id="0" name="图片 54334"/>
                      <p:cNvPicPr/>
                      <p:nvPr/>
                    </p:nvPicPr>
                    <p:blipFill>
                      <a:blip r:embed="rId5"/>
                      <a:stretch>
                        <a:fillRect/>
                      </a:stretch>
                    </p:blipFill>
                    <p:spPr>
                      <a:xfrm>
                        <a:off x="314756" y="6488140"/>
                        <a:ext cx="353051" cy="307720"/>
                      </a:xfrm>
                      <a:prstGeom prst="rect">
                        <a:avLst/>
                      </a:prstGeom>
                    </p:spPr>
                  </p:pic>
                </p:oleObj>
              </mc:Fallback>
            </mc:AlternateContent>
          </a:graphicData>
        </a:graphic>
      </p:graphicFrame>
      <p:sp>
        <p:nvSpPr>
          <p:cNvPr id="6" name="矩形 5"/>
          <p:cNvSpPr/>
          <p:nvPr userDrawn="1"/>
        </p:nvSpPr>
        <p:spPr>
          <a:xfrm>
            <a:off x="0" y="242331"/>
            <a:ext cx="635727" cy="576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g-银联">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3"/>
          <a:stretch>
            <a:fillRect/>
          </a:stretch>
        </p:blipFill>
        <p:spPr>
          <a:xfrm>
            <a:off x="0" y="0"/>
            <a:ext cx="12192000" cy="6858000"/>
          </a:xfrm>
          <a:prstGeom prst="rect">
            <a:avLst/>
          </a:prstGeom>
        </p:spPr>
      </p:pic>
      <p:sp>
        <p:nvSpPr>
          <p:cNvPr id="10" name="矩形 9"/>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1"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2"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67710" name="CorelDRAW" r:id="rId4" imgW="1750060" imgH="1540510" progId="CorelDraw.Graphic.17">
                  <p:embed/>
                </p:oleObj>
              </mc:Choice>
              <mc:Fallback>
                <p:oleObj name="CorelDRAW" r:id="rId4" imgW="1750060" imgH="1540510" progId="CorelDraw.Graphic.17">
                  <p:embed/>
                  <p:pic>
                    <p:nvPicPr>
                      <p:cNvPr id="0" name="图片 53310"/>
                      <p:cNvPicPr/>
                      <p:nvPr/>
                    </p:nvPicPr>
                    <p:blipFill>
                      <a:blip r:embed="rId5"/>
                      <a:stretch>
                        <a:fillRect/>
                      </a:stretch>
                    </p:blipFill>
                    <p:spPr>
                      <a:xfrm>
                        <a:off x="314756" y="6488140"/>
                        <a:ext cx="353051" cy="307720"/>
                      </a:xfrm>
                      <a:prstGeom prst="rect">
                        <a:avLst/>
                      </a:prstGeom>
                    </p:spPr>
                  </p:pic>
                </p:oleObj>
              </mc:Fallback>
            </mc:AlternateContent>
          </a:graphicData>
        </a:graphic>
      </p:graphicFrame>
      <p:sp>
        <p:nvSpPr>
          <p:cNvPr id="6" name="矩形 5"/>
          <p:cNvSpPr/>
          <p:nvPr userDrawn="1"/>
        </p:nvSpPr>
        <p:spPr>
          <a:xfrm>
            <a:off x="0" y="242331"/>
            <a:ext cx="635727" cy="576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g-饿了么">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stretch>
            <a:fillRect/>
          </a:stretch>
        </p:blipFill>
        <p:spPr>
          <a:xfrm>
            <a:off x="0" y="0"/>
            <a:ext cx="12192000" cy="6858000"/>
          </a:xfrm>
          <a:prstGeom prst="rect">
            <a:avLst/>
          </a:prstGeom>
        </p:spPr>
      </p:pic>
      <p:sp>
        <p:nvSpPr>
          <p:cNvPr id="10" name="矩形 9"/>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1"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2"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68734" name="CorelDRAW" r:id="rId4" imgW="1750060" imgH="1540510" progId="CorelDraw.Graphic.17">
                  <p:embed/>
                </p:oleObj>
              </mc:Choice>
              <mc:Fallback>
                <p:oleObj name="CorelDRAW" r:id="rId4" imgW="1750060" imgH="1540510" progId="CorelDraw.Graphic.17">
                  <p:embed/>
                  <p:pic>
                    <p:nvPicPr>
                      <p:cNvPr id="0" name="图片 52286"/>
                      <p:cNvPicPr/>
                      <p:nvPr/>
                    </p:nvPicPr>
                    <p:blipFill>
                      <a:blip r:embed="rId5"/>
                      <a:stretch>
                        <a:fillRect/>
                      </a:stretch>
                    </p:blipFill>
                    <p:spPr>
                      <a:xfrm>
                        <a:off x="314756" y="6488140"/>
                        <a:ext cx="353051" cy="307720"/>
                      </a:xfrm>
                      <a:prstGeom prst="rect">
                        <a:avLst/>
                      </a:prstGeom>
                    </p:spPr>
                  </p:pic>
                </p:oleObj>
              </mc:Fallback>
            </mc:AlternateContent>
          </a:graphicData>
        </a:graphic>
      </p:graphicFrame>
      <p:sp>
        <p:nvSpPr>
          <p:cNvPr id="6" name="矩形 5"/>
          <p:cNvSpPr/>
          <p:nvPr userDrawn="1"/>
        </p:nvSpPr>
        <p:spPr>
          <a:xfrm>
            <a:off x="0" y="242331"/>
            <a:ext cx="635727" cy="576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1B2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dirty="0">
              <a:solidFill>
                <a:schemeClr val="bg1"/>
              </a:solidFill>
            </a:endParaRPr>
          </a:p>
        </p:txBody>
      </p:sp>
      <p:sp>
        <p:nvSpPr>
          <p:cNvPr id="10" name="矩形 9"/>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1"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2"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69759" name="CorelDRAW" r:id="rId3" imgW="1750060" imgH="1540510" progId="CorelDraw.Graphic.17">
                  <p:embed/>
                </p:oleObj>
              </mc:Choice>
              <mc:Fallback>
                <p:oleObj name="CorelDRAW" r:id="rId3" imgW="1750060" imgH="1540510" progId="CorelDraw.Graphic.17">
                  <p:embed/>
                  <p:pic>
                    <p:nvPicPr>
                      <p:cNvPr id="0" name="图片 40127"/>
                      <p:cNvPicPr/>
                      <p:nvPr/>
                    </p:nvPicPr>
                    <p:blipFill>
                      <a:blip r:embed="rId4"/>
                      <a:stretch>
                        <a:fillRect/>
                      </a:stretch>
                    </p:blipFill>
                    <p:spPr>
                      <a:xfrm>
                        <a:off x="314756" y="6488140"/>
                        <a:ext cx="353051" cy="307720"/>
                      </a:xfrm>
                      <a:prstGeom prst="rect">
                        <a:avLst/>
                      </a:prstGeom>
                    </p:spPr>
                  </p:pic>
                </p:oleObj>
              </mc:Fallback>
            </mc:AlternateContent>
          </a:graphicData>
        </a:graphic>
      </p:graphicFrame>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855ED5C2-018C-A043-A56C-DD32B3DC26F3}"/>
              </a:ext>
            </a:extLst>
          </p:cNvPr>
          <p:cNvSpPr/>
          <p:nvPr userDrawn="1"/>
        </p:nvSpPr>
        <p:spPr>
          <a:xfrm>
            <a:off x="0" y="0"/>
            <a:ext cx="12192000" cy="6857999"/>
          </a:xfrm>
          <a:prstGeom prst="rect">
            <a:avLst/>
          </a:prstGeom>
          <a:solidFill>
            <a:srgbClr val="1B2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dirty="0">
              <a:solidFill>
                <a:schemeClr val="bg1"/>
              </a:solidFill>
            </a:endParaRPr>
          </a:p>
        </p:txBody>
      </p:sp>
      <p:sp>
        <p:nvSpPr>
          <p:cNvPr id="4" name="矩形 3"/>
          <p:cNvSpPr/>
          <p:nvPr userDrawn="1"/>
        </p:nvSpPr>
        <p:spPr>
          <a:xfrm>
            <a:off x="0" y="242331"/>
            <a:ext cx="635727" cy="576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3588686"/>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2">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3"/>
          <a:stretch>
            <a:fillRect/>
          </a:stretch>
        </p:blipFill>
        <p:spPr>
          <a:xfrm>
            <a:off x="0" y="0"/>
            <a:ext cx="12192000" cy="6858000"/>
          </a:xfrm>
          <a:prstGeom prst="rect">
            <a:avLst/>
          </a:prstGeom>
        </p:spPr>
      </p:pic>
      <p:sp>
        <p:nvSpPr>
          <p:cNvPr id="6" name="矩形 5"/>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7"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8"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39039" name="CorelDRAW" r:id="rId4" imgW="1750060" imgH="1540510" progId="CorelDraw.Graphic.17">
                  <p:embed/>
                </p:oleObj>
              </mc:Choice>
              <mc:Fallback>
                <p:oleObj name="CorelDRAW" r:id="rId4" imgW="1750060" imgH="1540510" progId="CorelDraw.Graphic.17">
                  <p:embed/>
                  <p:pic>
                    <p:nvPicPr>
                      <p:cNvPr id="0" name="图片 1120"/>
                      <p:cNvPicPr/>
                      <p:nvPr/>
                    </p:nvPicPr>
                    <p:blipFill>
                      <a:blip r:embed="rId5"/>
                      <a:stretch>
                        <a:fillRect/>
                      </a:stretch>
                    </p:blipFill>
                    <p:spPr>
                      <a:xfrm>
                        <a:off x="314756" y="6488140"/>
                        <a:ext cx="353051" cy="307720"/>
                      </a:xfrm>
                      <a:prstGeom prst="rect">
                        <a:avLst/>
                      </a:prstGeom>
                    </p:spPr>
                  </p:pic>
                </p:oleObj>
              </mc:Fallback>
            </mc:AlternateContent>
          </a:graphicData>
        </a:graphic>
      </p:graphicFrame>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7" name="Rectangle 7"/>
          <p:cNvSpPr/>
          <p:nvPr userDrawn="1"/>
        </p:nvSpPr>
        <p:spPr>
          <a:xfrm>
            <a:off x="0" y="-61595"/>
            <a:ext cx="12192000" cy="6858000"/>
          </a:xfrm>
          <a:prstGeom prst="rect">
            <a:avLst/>
          </a:prstGeom>
          <a:solidFill>
            <a:srgbClr val="1B2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dirty="0">
              <a:solidFill>
                <a:schemeClr val="bg1"/>
              </a:solidFill>
            </a:endParaRPr>
          </a:p>
        </p:txBody>
      </p:sp>
      <p:grpSp>
        <p:nvGrpSpPr>
          <p:cNvPr id="19" name="组 18"/>
          <p:cNvGrpSpPr/>
          <p:nvPr userDrawn="1"/>
        </p:nvGrpSpPr>
        <p:grpSpPr>
          <a:xfrm>
            <a:off x="0" y="6426000"/>
            <a:ext cx="12192000" cy="432000"/>
            <a:chOff x="0" y="6426000"/>
            <a:chExt cx="12192000" cy="432000"/>
          </a:xfrm>
        </p:grpSpPr>
        <p:sp>
          <p:nvSpPr>
            <p:cNvPr id="14" name="矩形 13"/>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5"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6"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44251" name="CorelDRAW" r:id="rId3" imgW="1750060" imgH="1540510" progId="CorelDraw.Graphic.17">
                    <p:embed/>
                  </p:oleObj>
                </mc:Choice>
                <mc:Fallback>
                  <p:oleObj name="CorelDRAW" r:id="rId3" imgW="1750060" imgH="1540510" progId="CorelDraw.Graphic.17">
                    <p:embed/>
                    <p:pic>
                      <p:nvPicPr>
                        <p:cNvPr id="0" name="图片 44124"/>
                        <p:cNvPicPr/>
                        <p:nvPr/>
                      </p:nvPicPr>
                      <p:blipFill>
                        <a:blip r:embed="rId4"/>
                        <a:stretch>
                          <a:fillRect/>
                        </a:stretch>
                      </p:blipFill>
                      <p:spPr>
                        <a:xfrm>
                          <a:off x="314756" y="6488140"/>
                          <a:ext cx="353051" cy="307720"/>
                        </a:xfrm>
                        <a:prstGeom prst="rect">
                          <a:avLst/>
                        </a:prstGeom>
                      </p:spPr>
                    </p:pic>
                  </p:oleObj>
                </mc:Fallback>
              </mc:AlternateContent>
            </a:graphicData>
          </a:graphic>
        </p:graphicFrame>
      </p:grpSp>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40" y="2485314"/>
            <a:ext cx="989580" cy="1331771"/>
          </a:xfrm>
          <a:prstGeom prst="rect">
            <a:avLst/>
          </a:prstGeom>
        </p:spPr>
      </p:pic>
      <p:pic>
        <p:nvPicPr>
          <p:cNvPr id="11" name="图片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a:off x="11202420" y="2485314"/>
            <a:ext cx="989580" cy="1331771"/>
          </a:xfrm>
          <a:prstGeom prst="rect">
            <a:avLst/>
          </a:prstGeom>
        </p:spPr>
      </p:pic>
      <p:pic>
        <p:nvPicPr>
          <p:cNvPr id="13" name="图片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91620" y="2649816"/>
            <a:ext cx="745110" cy="1002765"/>
          </a:xfrm>
          <a:prstGeom prst="rect">
            <a:avLst/>
          </a:prstGeom>
        </p:spPr>
      </p:pic>
      <p:pic>
        <p:nvPicPr>
          <p:cNvPr id="18" name="图片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a:off x="10457310" y="2649816"/>
            <a:ext cx="745110" cy="1002765"/>
          </a:xfrm>
          <a:prstGeom prst="rect">
            <a:avLst/>
          </a:prstGeom>
        </p:spPr>
      </p:pic>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1B2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dirty="0">
              <a:solidFill>
                <a:schemeClr val="bg1"/>
              </a:solidFill>
            </a:endParaRPr>
          </a:p>
        </p:txBody>
      </p:sp>
      <p:sp>
        <p:nvSpPr>
          <p:cNvPr id="10" name="矩形 9"/>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1"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2"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45182" name="CorelDRAW" r:id="rId3" imgW="1750060" imgH="1540510" progId="CorelDraw.Graphic.17">
                  <p:embed/>
                </p:oleObj>
              </mc:Choice>
              <mc:Fallback>
                <p:oleObj name="CorelDRAW" r:id="rId3" imgW="1750060" imgH="1540510" progId="CorelDraw.Graphic.17">
                  <p:embed/>
                  <p:pic>
                    <p:nvPicPr>
                      <p:cNvPr id="0" name="图片 43103"/>
                      <p:cNvPicPr/>
                      <p:nvPr/>
                    </p:nvPicPr>
                    <p:blipFill>
                      <a:blip r:embed="rId4"/>
                      <a:stretch>
                        <a:fillRect/>
                      </a:stretch>
                    </p:blipFill>
                    <p:spPr>
                      <a:xfrm>
                        <a:off x="314756" y="6488140"/>
                        <a:ext cx="353051" cy="307720"/>
                      </a:xfrm>
                      <a:prstGeom prst="rect">
                        <a:avLst/>
                      </a:prstGeom>
                    </p:spPr>
                  </p:pic>
                </p:oleObj>
              </mc:Fallback>
            </mc:AlternateContent>
          </a:graphicData>
        </a:graphic>
      </p:graphicFrame>
      <p:sp>
        <p:nvSpPr>
          <p:cNvPr id="6" name="矩形 5"/>
          <p:cNvSpPr/>
          <p:nvPr userDrawn="1"/>
        </p:nvSpPr>
        <p:spPr>
          <a:xfrm>
            <a:off x="0" y="242331"/>
            <a:ext cx="635727" cy="576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正文-渐变背景">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1"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2"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60603" name="CorelDRAW" r:id="rId4" imgW="1750060" imgH="1540510" progId="CorelDraw.Graphic.17">
                  <p:embed/>
                </p:oleObj>
              </mc:Choice>
              <mc:Fallback>
                <p:oleObj name="CorelDRAW" r:id="rId4" imgW="1750060" imgH="1540510" progId="CorelDraw.Graphic.17">
                  <p:embed/>
                  <p:pic>
                    <p:nvPicPr>
                      <p:cNvPr id="0" name="图片 60476"/>
                      <p:cNvPicPr/>
                      <p:nvPr/>
                    </p:nvPicPr>
                    <p:blipFill>
                      <a:blip r:embed="rId5"/>
                      <a:stretch>
                        <a:fillRect/>
                      </a:stretch>
                    </p:blipFill>
                    <p:spPr>
                      <a:xfrm>
                        <a:off x="314756" y="6488140"/>
                        <a:ext cx="353051" cy="307720"/>
                      </a:xfrm>
                      <a:prstGeom prst="rect">
                        <a:avLst/>
                      </a:prstGeom>
                    </p:spPr>
                  </p:pic>
                </p:oleObj>
              </mc:Fallback>
            </mc:AlternateContent>
          </a:graphicData>
        </a:graphic>
      </p:graphicFrame>
      <p:sp>
        <p:nvSpPr>
          <p:cNvPr id="6" name="矩形 5"/>
          <p:cNvSpPr/>
          <p:nvPr userDrawn="1"/>
        </p:nvSpPr>
        <p:spPr>
          <a:xfrm>
            <a:off x="0" y="242331"/>
            <a:ext cx="635727" cy="576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正文-渐变背景">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1"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2"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61627" name="CorelDRAW" r:id="rId4" imgW="1750060" imgH="1540510" progId="CorelDraw.Graphic.17">
                  <p:embed/>
                </p:oleObj>
              </mc:Choice>
              <mc:Fallback>
                <p:oleObj name="CorelDRAW" r:id="rId4" imgW="1750060" imgH="1540510" progId="CorelDraw.Graphic.17">
                  <p:embed/>
                  <p:pic>
                    <p:nvPicPr>
                      <p:cNvPr id="0" name="图片 61500"/>
                      <p:cNvPicPr/>
                      <p:nvPr/>
                    </p:nvPicPr>
                    <p:blipFill>
                      <a:blip r:embed="rId5"/>
                      <a:stretch>
                        <a:fillRect/>
                      </a:stretch>
                    </p:blipFill>
                    <p:spPr>
                      <a:xfrm>
                        <a:off x="314756" y="6488140"/>
                        <a:ext cx="353051" cy="307720"/>
                      </a:xfrm>
                      <a:prstGeom prst="rect">
                        <a:avLst/>
                      </a:prstGeom>
                    </p:spPr>
                  </p:pic>
                </p:oleObj>
              </mc:Fallback>
            </mc:AlternateContent>
          </a:graphicData>
        </a:graphic>
      </p:graphicFrame>
      <p:sp>
        <p:nvSpPr>
          <p:cNvPr id="6" name="矩形 5"/>
          <p:cNvSpPr/>
          <p:nvPr userDrawn="1"/>
        </p:nvSpPr>
        <p:spPr>
          <a:xfrm>
            <a:off x="0" y="242331"/>
            <a:ext cx="635727" cy="576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正文-渐变背景">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1"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2"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62590" name="CorelDRAW" r:id="rId4" imgW="1750060" imgH="1540510" progId="CorelDraw.Graphic.17">
                  <p:embed/>
                </p:oleObj>
              </mc:Choice>
              <mc:Fallback>
                <p:oleObj name="CorelDRAW" r:id="rId4" imgW="1750060" imgH="1540510" progId="CorelDraw.Graphic.17">
                  <p:embed/>
                  <p:pic>
                    <p:nvPicPr>
                      <p:cNvPr id="0" name="图片 59453"/>
                      <p:cNvPicPr/>
                      <p:nvPr/>
                    </p:nvPicPr>
                    <p:blipFill>
                      <a:blip r:embed="rId5"/>
                      <a:stretch>
                        <a:fillRect/>
                      </a:stretch>
                    </p:blipFill>
                    <p:spPr>
                      <a:xfrm>
                        <a:off x="314756" y="6488140"/>
                        <a:ext cx="353051" cy="307720"/>
                      </a:xfrm>
                      <a:prstGeom prst="rect">
                        <a:avLst/>
                      </a:prstGeom>
                    </p:spPr>
                  </p:pic>
                </p:oleObj>
              </mc:Fallback>
            </mc:AlternateContent>
          </a:graphicData>
        </a:graphic>
      </p:graphicFrame>
      <p:sp>
        <p:nvSpPr>
          <p:cNvPr id="6" name="矩形 5"/>
          <p:cNvSpPr/>
          <p:nvPr userDrawn="1"/>
        </p:nvSpPr>
        <p:spPr>
          <a:xfrm>
            <a:off x="0" y="242331"/>
            <a:ext cx="635727" cy="576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g-贵州">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stretch>
            <a:fillRect/>
          </a:stretch>
        </p:blipFill>
        <p:spPr>
          <a:xfrm>
            <a:off x="0" y="0"/>
            <a:ext cx="12192000" cy="6858000"/>
          </a:xfrm>
          <a:prstGeom prst="rect">
            <a:avLst/>
          </a:prstGeom>
        </p:spPr>
      </p:pic>
      <p:sp>
        <p:nvSpPr>
          <p:cNvPr id="10" name="矩形 9"/>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1"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2"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63614" name="CorelDRAW" r:id="rId4" imgW="1750060" imgH="1540510" progId="CorelDraw.Graphic.17">
                  <p:embed/>
                </p:oleObj>
              </mc:Choice>
              <mc:Fallback>
                <p:oleObj name="CorelDRAW" r:id="rId4" imgW="1750060" imgH="1540510" progId="CorelDraw.Graphic.17">
                  <p:embed/>
                  <p:pic>
                    <p:nvPicPr>
                      <p:cNvPr id="0" name="图片 57405"/>
                      <p:cNvPicPr/>
                      <p:nvPr/>
                    </p:nvPicPr>
                    <p:blipFill>
                      <a:blip r:embed="rId5"/>
                      <a:stretch>
                        <a:fillRect/>
                      </a:stretch>
                    </p:blipFill>
                    <p:spPr>
                      <a:xfrm>
                        <a:off x="314756" y="6488140"/>
                        <a:ext cx="353051" cy="307720"/>
                      </a:xfrm>
                      <a:prstGeom prst="rect">
                        <a:avLst/>
                      </a:prstGeom>
                    </p:spPr>
                  </p:pic>
                </p:oleObj>
              </mc:Fallback>
            </mc:AlternateContent>
          </a:graphicData>
        </a:graphic>
      </p:graphicFrame>
      <p:sp>
        <p:nvSpPr>
          <p:cNvPr id="6" name="矩形 5"/>
          <p:cNvSpPr/>
          <p:nvPr userDrawn="1"/>
        </p:nvSpPr>
        <p:spPr>
          <a:xfrm>
            <a:off x="0" y="242331"/>
            <a:ext cx="635727" cy="576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g-公安">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stretch>
            <a:fillRect/>
          </a:stretch>
        </p:blipFill>
        <p:spPr>
          <a:xfrm>
            <a:off x="0" y="0"/>
            <a:ext cx="12192000" cy="6858000"/>
          </a:xfrm>
          <a:prstGeom prst="rect">
            <a:avLst/>
          </a:prstGeom>
        </p:spPr>
      </p:pic>
      <p:sp>
        <p:nvSpPr>
          <p:cNvPr id="10" name="矩形 9"/>
          <p:cNvSpPr/>
          <p:nvPr userDrawn="1"/>
        </p:nvSpPr>
        <p:spPr>
          <a:xfrm>
            <a:off x="0" y="6426000"/>
            <a:ext cx="12192000" cy="432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1" name="页脚占位符 4"/>
          <p:cNvSpPr txBox="1"/>
          <p:nvPr userDrawn="1"/>
        </p:nvSpPr>
        <p:spPr>
          <a:xfrm>
            <a:off x="8253984" y="6477944"/>
            <a:ext cx="3696589" cy="342696"/>
          </a:xfrm>
          <a:prstGeom prst="rect">
            <a:avLst/>
          </a:prstGeom>
        </p:spPr>
        <p:txBody>
          <a:bodyPr vert="horz" lIns="91440" tIns="45720" rIns="91440" bIns="45720" rtlCol="0" anchor="ctr"/>
          <a:lstStyle>
            <a:defPPr>
              <a:defRPr lang="zh-CN"/>
            </a:defPPr>
            <a:lvl1pPr marL="0" marR="0" indent="0" algn="ctr" defTabSz="914400" rtl="0" eaLnBrk="1" fontAlgn="auto" latinLnBrk="0" hangingPunct="1">
              <a:lnSpc>
                <a:spcPct val="100000"/>
              </a:lnSpc>
              <a:spcBef>
                <a:spcPts val="0"/>
              </a:spcBef>
              <a:spcAft>
                <a:spcPts val="0"/>
              </a:spcAft>
              <a:buClrTx/>
              <a:buSzTx/>
              <a:buFontTx/>
              <a:buNone/>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版权所有</a:t>
            </a:r>
            <a:r>
              <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@2019 </a:t>
            </a:r>
            <a:r>
              <a:rPr lang="zh-CN" altLang="en-US"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rPr>
              <a:t>上海云轴信息科技有限公司 保留一切权利</a:t>
            </a:r>
            <a:endParaRPr lang="en-US" altLang="zh-CN" sz="1000" b="0" i="0" dirty="0">
              <a:solidFill>
                <a:schemeClr val="bg1">
                  <a:lumMod val="95000"/>
                </a:schemeClr>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12" name="对象 23"/>
          <p:cNvGraphicFramePr>
            <a:graphicFrameLocks noChangeAspect="1"/>
          </p:cNvGraphicFramePr>
          <p:nvPr userDrawn="1"/>
        </p:nvGraphicFramePr>
        <p:xfrm>
          <a:off x="314756" y="6488140"/>
          <a:ext cx="353051" cy="307720"/>
        </p:xfrm>
        <a:graphic>
          <a:graphicData uri="http://schemas.openxmlformats.org/presentationml/2006/ole">
            <mc:AlternateContent xmlns:mc="http://schemas.openxmlformats.org/markup-compatibility/2006">
              <mc:Choice xmlns:v="urn:schemas-microsoft-com:vml" Requires="v">
                <p:oleObj spid="_x0000_s64638" name="CorelDRAW" r:id="rId4" imgW="1750060" imgH="1540510" progId="CorelDraw.Graphic.17">
                  <p:embed/>
                </p:oleObj>
              </mc:Choice>
              <mc:Fallback>
                <p:oleObj name="CorelDRAW" r:id="rId4" imgW="1750060" imgH="1540510" progId="CorelDraw.Graphic.17">
                  <p:embed/>
                  <p:pic>
                    <p:nvPicPr>
                      <p:cNvPr id="0" name="图片 56381"/>
                      <p:cNvPicPr/>
                      <p:nvPr/>
                    </p:nvPicPr>
                    <p:blipFill>
                      <a:blip r:embed="rId5"/>
                      <a:stretch>
                        <a:fillRect/>
                      </a:stretch>
                    </p:blipFill>
                    <p:spPr>
                      <a:xfrm>
                        <a:off x="314756" y="6488140"/>
                        <a:ext cx="353051" cy="307720"/>
                      </a:xfrm>
                      <a:prstGeom prst="rect">
                        <a:avLst/>
                      </a:prstGeom>
                    </p:spPr>
                  </p:pic>
                </p:oleObj>
              </mc:Fallback>
            </mc:AlternateContent>
          </a:graphicData>
        </a:graphic>
      </p:graphicFrame>
      <p:sp>
        <p:nvSpPr>
          <p:cNvPr id="6" name="矩形 5"/>
          <p:cNvSpPr/>
          <p:nvPr userDrawn="1"/>
        </p:nvSpPr>
        <p:spPr>
          <a:xfrm>
            <a:off x="0" y="242331"/>
            <a:ext cx="635727" cy="5760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slow">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4.emf"/><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8.png"/><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20.png"/><Relationship Id="rId5" Type="http://schemas.openxmlformats.org/officeDocument/2006/relationships/diagramColors" Target="../diagrams/colors1.xml"/><Relationship Id="rId10" Type="http://schemas.openxmlformats.org/officeDocument/2006/relationships/image" Target="../media/image19.png"/><Relationship Id="rId4" Type="http://schemas.openxmlformats.org/officeDocument/2006/relationships/diagramQuickStyle" Target="../diagrams/quickStyle1.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对象 23"/>
          <p:cNvGraphicFramePr>
            <a:graphicFrameLocks noChangeAspect="1"/>
          </p:cNvGraphicFramePr>
          <p:nvPr/>
        </p:nvGraphicFramePr>
        <p:xfrm>
          <a:off x="10120204" y="479104"/>
          <a:ext cx="1177715" cy="1026499"/>
        </p:xfrm>
        <a:graphic>
          <a:graphicData uri="http://schemas.openxmlformats.org/presentationml/2006/ole">
            <mc:AlternateContent xmlns:mc="http://schemas.openxmlformats.org/markup-compatibility/2006">
              <mc:Choice xmlns:v="urn:schemas-microsoft-com:vml" Requires="v">
                <p:oleObj spid="_x0000_s70782" name="CorelDRAW" r:id="rId4" imgW="1750060" imgH="1540510" progId="">
                  <p:embed/>
                </p:oleObj>
              </mc:Choice>
              <mc:Fallback>
                <p:oleObj name="CorelDRAW" r:id="rId4" imgW="1750060" imgH="1540510" progId="">
                  <p:embed/>
                  <p:pic>
                    <p:nvPicPr>
                      <p:cNvPr id="0" name="图片 420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0204" y="479104"/>
                        <a:ext cx="1177715" cy="1026499"/>
                      </a:xfrm>
                      <a:prstGeom prst="rect">
                        <a:avLst/>
                      </a:prstGeom>
                      <a:noFill/>
                    </p:spPr>
                  </p:pic>
                </p:oleObj>
              </mc:Fallback>
            </mc:AlternateContent>
          </a:graphicData>
        </a:graphic>
      </p:graphicFrame>
      <p:sp>
        <p:nvSpPr>
          <p:cNvPr id="14" name="文本框 13"/>
          <p:cNvSpPr txBox="1"/>
          <p:nvPr/>
        </p:nvSpPr>
        <p:spPr>
          <a:xfrm>
            <a:off x="2261348" y="2145855"/>
            <a:ext cx="7649845" cy="830997"/>
          </a:xfrm>
          <a:prstGeom prst="rect">
            <a:avLst/>
          </a:prstGeom>
          <a:noFill/>
        </p:spPr>
        <p:txBody>
          <a:bodyPr wrap="square" rtlCol="0">
            <a:spAutoFit/>
          </a:bodyPr>
          <a:lstStyle/>
          <a:p>
            <a:pPr algn="ctr"/>
            <a:r>
              <a:rPr lang="en-US" altLang="zh-CN" sz="4800" b="1" spc="3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4800" b="1" spc="300" dirty="0">
                <a:solidFill>
                  <a:schemeClr val="bg1"/>
                </a:solidFill>
                <a:latin typeface="Noto Sans CJK SC" panose="020B0200000000000000" charset="-122"/>
                <a:ea typeface="Noto Sans CJK SC" panose="020B0200000000000000" charset="-122"/>
                <a:cs typeface="Noto Sans CJK SC" panose="020B0200000000000000" charset="-122"/>
              </a:rPr>
              <a:t>云平台实践培训</a:t>
            </a:r>
            <a:endParaRPr lang="en-US" altLang="zh-CN" sz="4800" b="1" spc="3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grpSp>
        <p:nvGrpSpPr>
          <p:cNvPr id="19" name="组 18"/>
          <p:cNvGrpSpPr/>
          <p:nvPr/>
        </p:nvGrpSpPr>
        <p:grpSpPr>
          <a:xfrm>
            <a:off x="4539738" y="3356279"/>
            <a:ext cx="3112523" cy="819928"/>
            <a:chOff x="4539739" y="3810504"/>
            <a:chExt cx="3112523" cy="819928"/>
          </a:xfrm>
        </p:grpSpPr>
        <p:sp>
          <p:nvSpPr>
            <p:cNvPr id="7" name="矩形 6"/>
            <p:cNvSpPr/>
            <p:nvPr/>
          </p:nvSpPr>
          <p:spPr>
            <a:xfrm>
              <a:off x="4711647" y="3810504"/>
              <a:ext cx="2768707" cy="369332"/>
            </a:xfrm>
            <a:prstGeom prst="rect">
              <a:avLst/>
            </a:prstGeom>
          </p:spPr>
          <p:txBody>
            <a:bodyPr wrap="none">
              <a:spAutoFit/>
            </a:bodyPr>
            <a:lstStyle/>
            <a:p>
              <a:pPr algn="ctr"/>
              <a:r>
                <a:rPr lang="zh-CN" altLang="en-US" sz="1800" spc="300" dirty="0">
                  <a:solidFill>
                    <a:schemeClr val="bg1"/>
                  </a:solidFill>
                  <a:latin typeface="Noto Sans CJK SC" panose="020B0200000000000000" charset="-122"/>
                  <a:ea typeface="Noto Sans CJK SC" panose="020B0200000000000000" charset="-122"/>
                </a:rPr>
                <a:t>大道至简    极速部署</a:t>
              </a:r>
            </a:p>
          </p:txBody>
        </p:sp>
        <p:cxnSp>
          <p:nvCxnSpPr>
            <p:cNvPr id="8" name="直接连接符 3"/>
            <p:cNvCxnSpPr/>
            <p:nvPr/>
          </p:nvCxnSpPr>
          <p:spPr>
            <a:xfrm>
              <a:off x="4805115" y="4266634"/>
              <a:ext cx="2562314" cy="0"/>
            </a:xfrm>
            <a:prstGeom prst="line">
              <a:avLst/>
            </a:prstGeom>
            <a:ln>
              <a:solidFill>
                <a:srgbClr val="FFFFFF">
                  <a:alpha val="50196"/>
                </a:srgb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539739" y="4353433"/>
              <a:ext cx="3112523" cy="276999"/>
            </a:xfrm>
            <a:prstGeom prst="rect">
              <a:avLst/>
            </a:prstGeom>
            <a:noFill/>
          </p:spPr>
          <p:txBody>
            <a:bodyPr wrap="square" rtlCol="0">
              <a:spAutoFit/>
            </a:bodyPr>
            <a:lstStyle/>
            <a:p>
              <a:pPr algn="ctr"/>
              <a:r>
                <a:rPr lang="zh-CN" altLang="en-US" sz="1200" spc="460" dirty="0">
                  <a:solidFill>
                    <a:schemeClr val="bg1"/>
                  </a:solidFill>
                  <a:latin typeface="Noto Sans CJK SC" panose="020B0200000000000000" charset="-122"/>
                  <a:ea typeface="Noto Sans CJK SC" panose="020B0200000000000000" charset="-122"/>
                </a:rPr>
                <a:t>可</a:t>
              </a:r>
              <a:r>
                <a:rPr lang="zh-CN" altLang="en-US" sz="1200" spc="480" dirty="0">
                  <a:solidFill>
                    <a:schemeClr val="bg1"/>
                  </a:solidFill>
                  <a:latin typeface="Noto Sans CJK SC" panose="020B0200000000000000" charset="-122"/>
                  <a:ea typeface="Noto Sans CJK SC" panose="020B0200000000000000" charset="-122"/>
                </a:rPr>
                <a:t>信赖</a:t>
              </a:r>
              <a:r>
                <a:rPr lang="zh-CN" altLang="en-US" sz="1200" spc="460" dirty="0">
                  <a:solidFill>
                    <a:schemeClr val="bg1"/>
                  </a:solidFill>
                  <a:latin typeface="Noto Sans CJK SC" panose="020B0200000000000000" charset="-122"/>
                  <a:ea typeface="Noto Sans CJK SC" panose="020B0200000000000000" charset="-122"/>
                </a:rPr>
                <a:t>的、产品化的云平台</a:t>
              </a:r>
            </a:p>
          </p:txBody>
        </p:sp>
        <p:pic>
          <p:nvPicPr>
            <p:cNvPr id="3" name="图片 2"/>
            <p:cNvPicPr>
              <a:picLocks noChangeAspect="1"/>
            </p:cNvPicPr>
            <p:nvPr/>
          </p:nvPicPr>
          <p:blipFill>
            <a:blip r:embed="rId6"/>
            <a:stretch>
              <a:fillRect/>
            </a:stretch>
          </p:blipFill>
          <p:spPr>
            <a:xfrm>
              <a:off x="6012202" y="3889974"/>
              <a:ext cx="167596" cy="235433"/>
            </a:xfrm>
            <a:prstGeom prst="rect">
              <a:avLst/>
            </a:prstGeom>
          </p:spPr>
        </p:pic>
      </p:gr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5C203D7-FE8D-C34B-87DD-2F9FB6DC40AB}"/>
              </a:ext>
            </a:extLst>
          </p:cNvPr>
          <p:cNvSpPr txBox="1"/>
          <p:nvPr/>
        </p:nvSpPr>
        <p:spPr>
          <a:xfrm>
            <a:off x="680720" y="352425"/>
            <a:ext cx="3295650" cy="39878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 </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部署步骤</a:t>
            </a:r>
          </a:p>
        </p:txBody>
      </p:sp>
      <p:sp>
        <p:nvSpPr>
          <p:cNvPr id="3" name="矩形 2">
            <a:extLst>
              <a:ext uri="{FF2B5EF4-FFF2-40B4-BE49-F238E27FC236}">
                <a16:creationId xmlns:a16="http://schemas.microsoft.com/office/drawing/2014/main" id="{EB40D39F-CAC7-D24F-BDDB-6E167DA08227}"/>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矩形 3">
            <a:extLst>
              <a:ext uri="{FF2B5EF4-FFF2-40B4-BE49-F238E27FC236}">
                <a16:creationId xmlns:a16="http://schemas.microsoft.com/office/drawing/2014/main" id="{83C9DCF2-D6E5-7C4F-B17C-6D769515B1E8}"/>
              </a:ext>
            </a:extLst>
          </p:cNvPr>
          <p:cNvSpPr/>
          <p:nvPr/>
        </p:nvSpPr>
        <p:spPr>
          <a:xfrm>
            <a:off x="680720" y="722737"/>
            <a:ext cx="4651301" cy="523220"/>
          </a:xfrm>
          <a:prstGeom prst="rect">
            <a:avLst/>
          </a:prstGeom>
        </p:spPr>
        <p:txBody>
          <a:bodyPr wrap="square">
            <a:spAutoFit/>
          </a:bodyPr>
          <a:lstStyle/>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操作步骤</a:t>
            </a:r>
            <a:endPar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a:p>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3.</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保持默认配置，点击开始按钮进行刻录，直到刻录完成。</a:t>
            </a:r>
          </a:p>
        </p:txBody>
      </p:sp>
      <p:pic>
        <p:nvPicPr>
          <p:cNvPr id="5" name="图片 4">
            <a:extLst>
              <a:ext uri="{FF2B5EF4-FFF2-40B4-BE49-F238E27FC236}">
                <a16:creationId xmlns:a16="http://schemas.microsoft.com/office/drawing/2014/main" id="{1B19A129-62AF-3F4A-B757-D4CA66FBA8FC}"/>
              </a:ext>
            </a:extLst>
          </p:cNvPr>
          <p:cNvPicPr>
            <a:picLocks noChangeAspect="1"/>
          </p:cNvPicPr>
          <p:nvPr/>
        </p:nvPicPr>
        <p:blipFill>
          <a:blip r:embed="rId2"/>
          <a:stretch>
            <a:fillRect/>
          </a:stretch>
        </p:blipFill>
        <p:spPr>
          <a:xfrm>
            <a:off x="1560853" y="1245957"/>
            <a:ext cx="2891033" cy="5118425"/>
          </a:xfrm>
          <a:prstGeom prst="rect">
            <a:avLst/>
          </a:prstGeom>
        </p:spPr>
      </p:pic>
      <p:pic>
        <p:nvPicPr>
          <p:cNvPr id="6" name="图片 5">
            <a:extLst>
              <a:ext uri="{FF2B5EF4-FFF2-40B4-BE49-F238E27FC236}">
                <a16:creationId xmlns:a16="http://schemas.microsoft.com/office/drawing/2014/main" id="{FD040C93-4185-E949-8BAC-6D2A34D7D536}"/>
              </a:ext>
            </a:extLst>
          </p:cNvPr>
          <p:cNvPicPr>
            <a:picLocks noChangeAspect="1"/>
          </p:cNvPicPr>
          <p:nvPr/>
        </p:nvPicPr>
        <p:blipFill>
          <a:blip r:embed="rId3"/>
          <a:stretch>
            <a:fillRect/>
          </a:stretch>
        </p:blipFill>
        <p:spPr>
          <a:xfrm>
            <a:off x="4813135" y="1245957"/>
            <a:ext cx="2926981" cy="5118426"/>
          </a:xfrm>
          <a:prstGeom prst="rect">
            <a:avLst/>
          </a:prstGeom>
        </p:spPr>
      </p:pic>
      <p:pic>
        <p:nvPicPr>
          <p:cNvPr id="7" name="图片 6">
            <a:extLst>
              <a:ext uri="{FF2B5EF4-FFF2-40B4-BE49-F238E27FC236}">
                <a16:creationId xmlns:a16="http://schemas.microsoft.com/office/drawing/2014/main" id="{DF41AB2E-F362-8141-A16A-B88285F9CE1F}"/>
              </a:ext>
            </a:extLst>
          </p:cNvPr>
          <p:cNvPicPr>
            <a:picLocks noChangeAspect="1"/>
          </p:cNvPicPr>
          <p:nvPr/>
        </p:nvPicPr>
        <p:blipFill>
          <a:blip r:embed="rId4"/>
          <a:stretch>
            <a:fillRect/>
          </a:stretch>
        </p:blipFill>
        <p:spPr>
          <a:xfrm>
            <a:off x="8101365" y="1245957"/>
            <a:ext cx="2761712" cy="5118425"/>
          </a:xfrm>
          <a:prstGeom prst="rect">
            <a:avLst/>
          </a:prstGeom>
        </p:spPr>
      </p:pic>
    </p:spTree>
    <p:extLst>
      <p:ext uri="{BB962C8B-B14F-4D97-AF65-F5344CB8AC3E}">
        <p14:creationId xmlns:p14="http://schemas.microsoft.com/office/powerpoint/2010/main" val="233608588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992A5FC-7949-CD44-9A9E-1594964A3C12}"/>
              </a:ext>
            </a:extLst>
          </p:cNvPr>
          <p:cNvSpPr txBox="1"/>
          <p:nvPr/>
        </p:nvSpPr>
        <p:spPr>
          <a:xfrm>
            <a:off x="680720" y="352425"/>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安装</a:t>
            </a:r>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基础系统</a:t>
            </a:r>
          </a:p>
        </p:txBody>
      </p:sp>
      <p:sp>
        <p:nvSpPr>
          <p:cNvPr id="3" name="矩形 2">
            <a:extLst>
              <a:ext uri="{FF2B5EF4-FFF2-40B4-BE49-F238E27FC236}">
                <a16:creationId xmlns:a16="http://schemas.microsoft.com/office/drawing/2014/main" id="{830B8095-B889-7842-9787-02D3D0D558F2}"/>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矩形 3">
            <a:extLst>
              <a:ext uri="{FF2B5EF4-FFF2-40B4-BE49-F238E27FC236}">
                <a16:creationId xmlns:a16="http://schemas.microsoft.com/office/drawing/2014/main" id="{0B1D1A2E-9E46-6E40-B247-925F8812E511}"/>
              </a:ext>
            </a:extLst>
          </p:cNvPr>
          <p:cNvSpPr/>
          <p:nvPr/>
        </p:nvSpPr>
        <p:spPr>
          <a:xfrm>
            <a:off x="122580" y="976837"/>
            <a:ext cx="6096000" cy="1815882"/>
          </a:xfrm>
          <a:prstGeom prst="rect">
            <a:avLst/>
          </a:prstGeom>
        </p:spPr>
        <p:txBody>
          <a:bodyPr>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操作步骤</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1</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p>
          <a:p>
            <a:pPr indent="266700"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管理员对上架的网络设备和服务器加载电源， 手动启动服务器进入 </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BIOS</a:t>
            </a:r>
            <a:r>
              <a:rPr lang="zh-CN" altLang="e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检查以下内容：</a:t>
            </a:r>
          </a:p>
          <a:p>
            <a:pPr marL="342900" marR="0" lvl="0" indent="-342900" algn="just">
              <a:spcBef>
                <a:spcPts val="0"/>
              </a:spcBef>
              <a:spcAft>
                <a:spcPts val="0"/>
              </a:spcAft>
              <a:buFont typeface="Wingdings" pitchFamily="2" charset="2"/>
              <a:buChar char=""/>
            </a:pP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确认服务器内硬盘的数据已作备份，安装过程会覆盖写入；</a:t>
            </a:r>
          </a:p>
          <a:p>
            <a:pPr marL="342900" marR="0" lvl="0" indent="-342900" algn="just">
              <a:spcBef>
                <a:spcPts val="0"/>
              </a:spcBef>
              <a:spcAft>
                <a:spcPts val="0"/>
              </a:spcAft>
              <a:buFont typeface="Wingdings" pitchFamily="2" charset="2"/>
              <a:buChar char=""/>
            </a:pP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进入</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BIOS</a:t>
            </a:r>
            <a:r>
              <a:rPr lang="zh-CN" altLang="e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开启</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CPU VT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选项；开启超线程</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HT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选项；</a:t>
            </a:r>
          </a:p>
          <a:p>
            <a:pPr marL="342900" marR="0" lvl="0" indent="-342900" algn="just">
              <a:spcBef>
                <a:spcPts val="0"/>
              </a:spcBef>
              <a:spcAft>
                <a:spcPts val="0"/>
              </a:spcAft>
              <a:buFont typeface="Wingdings" pitchFamily="2" charset="2"/>
              <a:buChar char=""/>
            </a:pP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进入阵列卡配置，合适的</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RAID</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级别，以提供一定的数据冗余特性，具体配置两块</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SAS/SSD</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盘为</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Raid1</a:t>
            </a:r>
            <a:r>
              <a:rPr lang="zh-CN" altLang="e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endPar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a:p>
            <a:pPr marL="342900" marR="0" lvl="0" indent="-342900" algn="just">
              <a:spcBef>
                <a:spcPts val="0"/>
              </a:spcBef>
              <a:spcAft>
                <a:spcPts val="0"/>
              </a:spcAft>
              <a:buFont typeface="Wingdings" pitchFamily="2" charset="2"/>
              <a:buChar char=""/>
            </a:pP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设置</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U</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盘为第一启动顺序；</a:t>
            </a:r>
          </a:p>
        </p:txBody>
      </p:sp>
      <p:pic>
        <p:nvPicPr>
          <p:cNvPr id="5" name="图片 4">
            <a:extLst>
              <a:ext uri="{FF2B5EF4-FFF2-40B4-BE49-F238E27FC236}">
                <a16:creationId xmlns:a16="http://schemas.microsoft.com/office/drawing/2014/main" id="{D1058A32-B7AF-7348-999B-110E523D1E5F}"/>
              </a:ext>
            </a:extLst>
          </p:cNvPr>
          <p:cNvPicPr>
            <a:picLocks noChangeAspect="1"/>
          </p:cNvPicPr>
          <p:nvPr/>
        </p:nvPicPr>
        <p:blipFill>
          <a:blip r:embed="rId2"/>
          <a:stretch>
            <a:fillRect/>
          </a:stretch>
        </p:blipFill>
        <p:spPr>
          <a:xfrm>
            <a:off x="2612571" y="2792719"/>
            <a:ext cx="8104406" cy="3553610"/>
          </a:xfrm>
          <a:prstGeom prst="rect">
            <a:avLst/>
          </a:prstGeom>
        </p:spPr>
      </p:pic>
      <p:sp>
        <p:nvSpPr>
          <p:cNvPr id="6" name="矩形 5">
            <a:extLst>
              <a:ext uri="{FF2B5EF4-FFF2-40B4-BE49-F238E27FC236}">
                <a16:creationId xmlns:a16="http://schemas.microsoft.com/office/drawing/2014/main" id="{89ED14EF-6C0A-5040-A3B3-D02B4733A1A0}"/>
              </a:ext>
            </a:extLst>
          </p:cNvPr>
          <p:cNvSpPr/>
          <p:nvPr/>
        </p:nvSpPr>
        <p:spPr>
          <a:xfrm>
            <a:off x="6510128" y="1198593"/>
            <a:ext cx="5415280" cy="954107"/>
          </a:xfrm>
          <a:prstGeom prst="rect">
            <a:avLst/>
          </a:prstGeom>
        </p:spPr>
        <p:txBody>
          <a:bodyPr wrap="square">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操作步骤</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2</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p>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以上设置完毕后，服务器重启或上电后，进入安装导航。进入</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ISO</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引导安装界面，默认选择</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Install ZStack</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开始安装操作系统；当服务器引导模式选择为</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Legacy</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模式时</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U</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盘引导如下图所示：</a:t>
            </a:r>
          </a:p>
        </p:txBody>
      </p:sp>
    </p:spTree>
    <p:extLst>
      <p:ext uri="{BB962C8B-B14F-4D97-AF65-F5344CB8AC3E}">
        <p14:creationId xmlns:p14="http://schemas.microsoft.com/office/powerpoint/2010/main" val="469660081"/>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DCAC82-725C-8C4B-A9A3-1B5F8CBDC9F0}"/>
              </a:ext>
            </a:extLst>
          </p:cNvPr>
          <p:cNvSpPr txBox="1"/>
          <p:nvPr/>
        </p:nvSpPr>
        <p:spPr>
          <a:xfrm>
            <a:off x="680720" y="352425"/>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安装</a:t>
            </a:r>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基础系统</a:t>
            </a:r>
          </a:p>
        </p:txBody>
      </p:sp>
      <p:sp>
        <p:nvSpPr>
          <p:cNvPr id="3" name="矩形 2">
            <a:extLst>
              <a:ext uri="{FF2B5EF4-FFF2-40B4-BE49-F238E27FC236}">
                <a16:creationId xmlns:a16="http://schemas.microsoft.com/office/drawing/2014/main" id="{915E1C78-FE68-604A-A885-A3EAF37CA65B}"/>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矩形 3">
            <a:extLst>
              <a:ext uri="{FF2B5EF4-FFF2-40B4-BE49-F238E27FC236}">
                <a16:creationId xmlns:a16="http://schemas.microsoft.com/office/drawing/2014/main" id="{24B16B5F-64E5-0F48-88E6-59051F75E517}"/>
              </a:ext>
            </a:extLst>
          </p:cNvPr>
          <p:cNvSpPr/>
          <p:nvPr/>
        </p:nvSpPr>
        <p:spPr>
          <a:xfrm>
            <a:off x="316803" y="867681"/>
            <a:ext cx="6096000" cy="1600438"/>
          </a:xfrm>
          <a:prstGeom prst="rect">
            <a:avLst/>
          </a:prstGeom>
        </p:spPr>
        <p:txBody>
          <a:bodyPr>
            <a:spAutoFit/>
          </a:bodyPr>
          <a:lstStyle/>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操作步骤</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3</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p>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进入系统安装界面后，已经预先配置如下默认选项，一般情况下管理员无需更改配置。</a:t>
            </a:r>
          </a:p>
          <a:p>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DATE&amp;TIME</a:t>
            </a:r>
            <a:r>
              <a:rPr lang="zh-CN" altLang="e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为亚洲东八区</a:t>
            </a:r>
          </a:p>
          <a:p>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LANGUAGE</a:t>
            </a:r>
            <a:r>
              <a:rPr lang="zh-CN" altLang="e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English(United States)</a:t>
            </a:r>
          </a:p>
          <a:p>
            <a:pPr algn="just"/>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KEYBOARD</a:t>
            </a:r>
            <a:r>
              <a:rPr lang="zh-CN" altLang="e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English(US)</a:t>
            </a:r>
          </a:p>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系统安装界面如下图所示：</a:t>
            </a:r>
          </a:p>
        </p:txBody>
      </p:sp>
      <p:pic>
        <p:nvPicPr>
          <p:cNvPr id="5" name="图片 4">
            <a:extLst>
              <a:ext uri="{FF2B5EF4-FFF2-40B4-BE49-F238E27FC236}">
                <a16:creationId xmlns:a16="http://schemas.microsoft.com/office/drawing/2014/main" id="{36384B9B-4A9B-424D-8DED-E92AB7669159}"/>
              </a:ext>
            </a:extLst>
          </p:cNvPr>
          <p:cNvPicPr>
            <a:picLocks noChangeAspect="1"/>
          </p:cNvPicPr>
          <p:nvPr/>
        </p:nvPicPr>
        <p:blipFill>
          <a:blip r:embed="rId2"/>
          <a:stretch>
            <a:fillRect/>
          </a:stretch>
        </p:blipFill>
        <p:spPr>
          <a:xfrm>
            <a:off x="316803" y="2613062"/>
            <a:ext cx="6096000" cy="3538355"/>
          </a:xfrm>
          <a:prstGeom prst="rect">
            <a:avLst/>
          </a:prstGeom>
        </p:spPr>
      </p:pic>
      <p:sp>
        <p:nvSpPr>
          <p:cNvPr id="6" name="矩形 5">
            <a:extLst>
              <a:ext uri="{FF2B5EF4-FFF2-40B4-BE49-F238E27FC236}">
                <a16:creationId xmlns:a16="http://schemas.microsoft.com/office/drawing/2014/main" id="{E4D971A5-97C5-BE4E-B670-539E12457D3B}"/>
              </a:ext>
            </a:extLst>
          </p:cNvPr>
          <p:cNvSpPr/>
          <p:nvPr/>
        </p:nvSpPr>
        <p:spPr>
          <a:xfrm>
            <a:off x="6412803" y="960013"/>
            <a:ext cx="5355644" cy="738664"/>
          </a:xfrm>
          <a:prstGeom prst="rect">
            <a:avLst/>
          </a:prstGeom>
        </p:spPr>
        <p:txBody>
          <a:bodyPr wrap="square">
            <a:spAutoFit/>
          </a:bodyPr>
          <a:lstStyle/>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操作步骤</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4</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：选择安装模式。</a:t>
            </a:r>
          </a:p>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在系统安装界面，点击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SOFTWARE SELECTION</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进入服务器安装模式候选，如下图所示：</a:t>
            </a:r>
          </a:p>
        </p:txBody>
      </p:sp>
      <p:pic>
        <p:nvPicPr>
          <p:cNvPr id="7" name="图片 6">
            <a:extLst>
              <a:ext uri="{FF2B5EF4-FFF2-40B4-BE49-F238E27FC236}">
                <a16:creationId xmlns:a16="http://schemas.microsoft.com/office/drawing/2014/main" id="{645FAA90-D9D3-BB49-8B35-457BDB884EE6}"/>
              </a:ext>
            </a:extLst>
          </p:cNvPr>
          <p:cNvPicPr>
            <a:picLocks noChangeAspect="1"/>
          </p:cNvPicPr>
          <p:nvPr/>
        </p:nvPicPr>
        <p:blipFill>
          <a:blip r:embed="rId3"/>
          <a:stretch>
            <a:fillRect/>
          </a:stretch>
        </p:blipFill>
        <p:spPr>
          <a:xfrm>
            <a:off x="6519553" y="2613063"/>
            <a:ext cx="5521989" cy="3538354"/>
          </a:xfrm>
          <a:prstGeom prst="rect">
            <a:avLst/>
          </a:prstGeom>
        </p:spPr>
      </p:pic>
      <p:pic>
        <p:nvPicPr>
          <p:cNvPr id="8" name="图片 7">
            <a:extLst>
              <a:ext uri="{FF2B5EF4-FFF2-40B4-BE49-F238E27FC236}">
                <a16:creationId xmlns:a16="http://schemas.microsoft.com/office/drawing/2014/main" id="{4430BD73-9BB6-5D41-B128-5F2C6AE949AE}"/>
              </a:ext>
            </a:extLst>
          </p:cNvPr>
          <p:cNvPicPr>
            <a:picLocks noChangeAspect="1"/>
          </p:cNvPicPr>
          <p:nvPr/>
        </p:nvPicPr>
        <p:blipFill>
          <a:blip r:embed="rId4"/>
          <a:stretch>
            <a:fillRect/>
          </a:stretch>
        </p:blipFill>
        <p:spPr>
          <a:xfrm>
            <a:off x="6519552" y="1721922"/>
            <a:ext cx="5521989" cy="2829286"/>
          </a:xfrm>
          <a:prstGeom prst="rect">
            <a:avLst/>
          </a:prstGeom>
        </p:spPr>
      </p:pic>
    </p:spTree>
    <p:extLst>
      <p:ext uri="{BB962C8B-B14F-4D97-AF65-F5344CB8AC3E}">
        <p14:creationId xmlns:p14="http://schemas.microsoft.com/office/powerpoint/2010/main" val="34954565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F202B41-59EB-3048-B843-0A625BDF1FD8}"/>
              </a:ext>
            </a:extLst>
          </p:cNvPr>
          <p:cNvSpPr txBox="1"/>
          <p:nvPr/>
        </p:nvSpPr>
        <p:spPr>
          <a:xfrm>
            <a:off x="680720" y="352425"/>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安装</a:t>
            </a:r>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基础系统</a:t>
            </a:r>
          </a:p>
        </p:txBody>
      </p:sp>
      <p:sp>
        <p:nvSpPr>
          <p:cNvPr id="3" name="矩形 2">
            <a:extLst>
              <a:ext uri="{FF2B5EF4-FFF2-40B4-BE49-F238E27FC236}">
                <a16:creationId xmlns:a16="http://schemas.microsoft.com/office/drawing/2014/main" id="{6FAEF905-DCBE-0147-81B1-3212295382AA}"/>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矩形 3">
            <a:extLst>
              <a:ext uri="{FF2B5EF4-FFF2-40B4-BE49-F238E27FC236}">
                <a16:creationId xmlns:a16="http://schemas.microsoft.com/office/drawing/2014/main" id="{948DD69F-AB5A-3144-B0F9-6FB728850862}"/>
              </a:ext>
            </a:extLst>
          </p:cNvPr>
          <p:cNvSpPr/>
          <p:nvPr/>
        </p:nvSpPr>
        <p:spPr>
          <a:xfrm>
            <a:off x="592663" y="901029"/>
            <a:ext cx="6096000" cy="738664"/>
          </a:xfrm>
          <a:prstGeom prst="rect">
            <a:avLst/>
          </a:prstGeom>
        </p:spPr>
        <p:txBody>
          <a:bodyPr>
            <a:spAutoFit/>
          </a:bodyPr>
          <a:lstStyle/>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操作步骤</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5</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：配置硬盘分区</a:t>
            </a:r>
          </a:p>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在系统安装界面，点击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INSTALLATION DESTINATION</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进入硬盘分区配置界面，如下图所示：</a:t>
            </a:r>
          </a:p>
        </p:txBody>
      </p:sp>
      <p:pic>
        <p:nvPicPr>
          <p:cNvPr id="6" name="图片 5">
            <a:extLst>
              <a:ext uri="{FF2B5EF4-FFF2-40B4-BE49-F238E27FC236}">
                <a16:creationId xmlns:a16="http://schemas.microsoft.com/office/drawing/2014/main" id="{BFAA22E2-EEDF-0C44-AA87-F59ED24F5A40}"/>
              </a:ext>
            </a:extLst>
          </p:cNvPr>
          <p:cNvPicPr>
            <a:picLocks noChangeAspect="1"/>
          </p:cNvPicPr>
          <p:nvPr/>
        </p:nvPicPr>
        <p:blipFill>
          <a:blip r:embed="rId2"/>
          <a:stretch>
            <a:fillRect/>
          </a:stretch>
        </p:blipFill>
        <p:spPr>
          <a:xfrm>
            <a:off x="680720" y="1678333"/>
            <a:ext cx="6239344" cy="1071783"/>
          </a:xfrm>
          <a:prstGeom prst="rect">
            <a:avLst/>
          </a:prstGeom>
        </p:spPr>
      </p:pic>
      <p:pic>
        <p:nvPicPr>
          <p:cNvPr id="5" name="图片 4">
            <a:extLst>
              <a:ext uri="{FF2B5EF4-FFF2-40B4-BE49-F238E27FC236}">
                <a16:creationId xmlns:a16="http://schemas.microsoft.com/office/drawing/2014/main" id="{3C518488-0B80-294C-87E8-4EEF3CAD294A}"/>
              </a:ext>
            </a:extLst>
          </p:cNvPr>
          <p:cNvPicPr>
            <a:picLocks noChangeAspect="1"/>
          </p:cNvPicPr>
          <p:nvPr/>
        </p:nvPicPr>
        <p:blipFill>
          <a:blip r:embed="rId3"/>
          <a:stretch>
            <a:fillRect/>
          </a:stretch>
        </p:blipFill>
        <p:spPr>
          <a:xfrm>
            <a:off x="4947920" y="1639693"/>
            <a:ext cx="6239344" cy="3746665"/>
          </a:xfrm>
          <a:prstGeom prst="rect">
            <a:avLst/>
          </a:prstGeom>
        </p:spPr>
      </p:pic>
      <p:sp>
        <p:nvSpPr>
          <p:cNvPr id="7" name="矩形 6">
            <a:extLst>
              <a:ext uri="{FF2B5EF4-FFF2-40B4-BE49-F238E27FC236}">
                <a16:creationId xmlns:a16="http://schemas.microsoft.com/office/drawing/2014/main" id="{B6A00002-827D-AB42-9958-6E57C9C517A8}"/>
              </a:ext>
            </a:extLst>
          </p:cNvPr>
          <p:cNvSpPr/>
          <p:nvPr/>
        </p:nvSpPr>
        <p:spPr>
          <a:xfrm>
            <a:off x="592663" y="5575954"/>
            <a:ext cx="11386156" cy="738664"/>
          </a:xfrm>
          <a:prstGeom prst="rect">
            <a:avLst/>
          </a:prstGeom>
        </p:spPr>
        <p:txBody>
          <a:bodyPr wrap="square">
            <a:spAutoFit/>
          </a:bodyPr>
          <a:lstStyle/>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选择做好阵列的系统盘，点击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 will configure partitioning</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进行手动分区，然后点击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Done</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开始分区配置</a:t>
            </a:r>
          </a:p>
          <a:p>
            <a:pPr algn="just"/>
            <a:r>
              <a:rPr lang="zh-CN" altLang="en-US"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注意：目前</a:t>
            </a:r>
            <a:r>
              <a:rPr lang="en" altLang="zh-CN"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ZStack</a:t>
            </a:r>
            <a:r>
              <a:rPr lang="zh-CN" altLang="en-US"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默认情况下会选择</a:t>
            </a:r>
            <a:r>
              <a:rPr lang="en" altLang="zh-CN" sz="1400" b="1"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sda</a:t>
            </a:r>
            <a:r>
              <a:rPr lang="zh-CN" altLang="en-US"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磁盘，在某些情况下真实用作系统盘的可能并不是</a:t>
            </a:r>
            <a:r>
              <a:rPr lang="en" altLang="zh-CN" sz="1400" b="1"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sda</a:t>
            </a:r>
            <a:r>
              <a:rPr lang="en" altLang="zh-CN"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因此需要人为进行判断；系统盘一定要用物理阵列卡做好阵列，阵列最低级别为</a:t>
            </a:r>
            <a:r>
              <a:rPr lang="en" altLang="zh-CN"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Raid1</a:t>
            </a:r>
            <a:r>
              <a:rPr lang="zh-CN" altLang="en"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磁盘容量建议在</a:t>
            </a:r>
            <a:r>
              <a:rPr lang="en-US" altLang="zh-CN"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600</a:t>
            </a:r>
            <a:r>
              <a:rPr lang="en" altLang="zh-CN"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GB</a:t>
            </a:r>
            <a:r>
              <a:rPr lang="zh-CN" altLang="en-US"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以上。</a:t>
            </a:r>
            <a:endPar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p:txBody>
      </p:sp>
    </p:spTree>
    <p:extLst>
      <p:ext uri="{BB962C8B-B14F-4D97-AF65-F5344CB8AC3E}">
        <p14:creationId xmlns:p14="http://schemas.microsoft.com/office/powerpoint/2010/main" val="19080358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13E9A5-9126-8F4D-AC57-A784F3BCC5FA}"/>
              </a:ext>
            </a:extLst>
          </p:cNvPr>
          <p:cNvSpPr/>
          <p:nvPr/>
        </p:nvSpPr>
        <p:spPr>
          <a:xfrm>
            <a:off x="583095" y="885228"/>
            <a:ext cx="6096000" cy="523220"/>
          </a:xfrm>
          <a:prstGeom prst="rect">
            <a:avLst/>
          </a:prstGeom>
        </p:spPr>
        <p:txBody>
          <a:bodyPr>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手动将分区类型选择为</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Standard Partition</a:t>
            </a:r>
            <a:r>
              <a:rPr lang="zh-CN" altLang="e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然后点击“</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进行分区，创建好分区后点击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Done</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完成分区创建</a:t>
            </a:r>
          </a:p>
        </p:txBody>
      </p:sp>
      <p:pic>
        <p:nvPicPr>
          <p:cNvPr id="3" name="图片 2">
            <a:extLst>
              <a:ext uri="{FF2B5EF4-FFF2-40B4-BE49-F238E27FC236}">
                <a16:creationId xmlns:a16="http://schemas.microsoft.com/office/drawing/2014/main" id="{51059A52-AD06-7B45-9CD4-8B5D89D5930C}"/>
              </a:ext>
            </a:extLst>
          </p:cNvPr>
          <p:cNvPicPr>
            <a:picLocks noChangeAspect="1"/>
          </p:cNvPicPr>
          <p:nvPr/>
        </p:nvPicPr>
        <p:blipFill>
          <a:blip r:embed="rId2"/>
          <a:stretch>
            <a:fillRect/>
          </a:stretch>
        </p:blipFill>
        <p:spPr>
          <a:xfrm>
            <a:off x="592663" y="1408447"/>
            <a:ext cx="6239345" cy="4170717"/>
          </a:xfrm>
          <a:prstGeom prst="rect">
            <a:avLst/>
          </a:prstGeom>
        </p:spPr>
      </p:pic>
      <p:sp>
        <p:nvSpPr>
          <p:cNvPr id="4" name="文本框 3">
            <a:extLst>
              <a:ext uri="{FF2B5EF4-FFF2-40B4-BE49-F238E27FC236}">
                <a16:creationId xmlns:a16="http://schemas.microsoft.com/office/drawing/2014/main" id="{67E5866D-1F9E-3A4E-942A-6336C7A35AEF}"/>
              </a:ext>
            </a:extLst>
          </p:cNvPr>
          <p:cNvSpPr txBox="1"/>
          <p:nvPr/>
        </p:nvSpPr>
        <p:spPr>
          <a:xfrm>
            <a:off x="680720" y="352425"/>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安装</a:t>
            </a:r>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基础系统</a:t>
            </a:r>
          </a:p>
        </p:txBody>
      </p:sp>
      <p:sp>
        <p:nvSpPr>
          <p:cNvPr id="5" name="矩形 4">
            <a:extLst>
              <a:ext uri="{FF2B5EF4-FFF2-40B4-BE49-F238E27FC236}">
                <a16:creationId xmlns:a16="http://schemas.microsoft.com/office/drawing/2014/main" id="{BBE085A2-5396-7044-891A-DC7E011C0CD1}"/>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pic>
        <p:nvPicPr>
          <p:cNvPr id="6" name="图片 5">
            <a:extLst>
              <a:ext uri="{FF2B5EF4-FFF2-40B4-BE49-F238E27FC236}">
                <a16:creationId xmlns:a16="http://schemas.microsoft.com/office/drawing/2014/main" id="{F0ED2FE9-8911-F641-9CF4-5CB27DD26149}"/>
              </a:ext>
            </a:extLst>
          </p:cNvPr>
          <p:cNvPicPr>
            <a:picLocks noChangeAspect="1"/>
          </p:cNvPicPr>
          <p:nvPr/>
        </p:nvPicPr>
        <p:blipFill>
          <a:blip r:embed="rId3"/>
          <a:stretch>
            <a:fillRect/>
          </a:stretch>
        </p:blipFill>
        <p:spPr>
          <a:xfrm>
            <a:off x="7342034" y="139551"/>
            <a:ext cx="3466076" cy="5449552"/>
          </a:xfrm>
          <a:prstGeom prst="rect">
            <a:avLst/>
          </a:prstGeom>
        </p:spPr>
      </p:pic>
    </p:spTree>
    <p:extLst>
      <p:ext uri="{BB962C8B-B14F-4D97-AF65-F5344CB8AC3E}">
        <p14:creationId xmlns:p14="http://schemas.microsoft.com/office/powerpoint/2010/main" val="3764492067"/>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1FAAF27-B9C5-2C4F-AB86-238F0F2B96A6}"/>
              </a:ext>
            </a:extLst>
          </p:cNvPr>
          <p:cNvSpPr txBox="1"/>
          <p:nvPr/>
        </p:nvSpPr>
        <p:spPr>
          <a:xfrm>
            <a:off x="680720" y="352425"/>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安装</a:t>
            </a:r>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基础系统</a:t>
            </a:r>
          </a:p>
        </p:txBody>
      </p:sp>
      <p:sp>
        <p:nvSpPr>
          <p:cNvPr id="3" name="矩形 2">
            <a:extLst>
              <a:ext uri="{FF2B5EF4-FFF2-40B4-BE49-F238E27FC236}">
                <a16:creationId xmlns:a16="http://schemas.microsoft.com/office/drawing/2014/main" id="{C9E4DF73-2FCC-AD49-B137-2AEAD98A5FE9}"/>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矩形 3">
            <a:extLst>
              <a:ext uri="{FF2B5EF4-FFF2-40B4-BE49-F238E27FC236}">
                <a16:creationId xmlns:a16="http://schemas.microsoft.com/office/drawing/2014/main" id="{0B88FB7A-BA2E-994B-8667-22995518278B}"/>
              </a:ext>
            </a:extLst>
          </p:cNvPr>
          <p:cNvSpPr/>
          <p:nvPr/>
        </p:nvSpPr>
        <p:spPr>
          <a:xfrm>
            <a:off x="772199" y="938455"/>
            <a:ext cx="1441420" cy="307777"/>
          </a:xfrm>
          <a:prstGeom prst="rect">
            <a:avLst/>
          </a:prstGeom>
        </p:spPr>
        <p:txBody>
          <a:bodyPr wrap="none">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创建引导分区：</a:t>
            </a:r>
          </a:p>
        </p:txBody>
      </p:sp>
      <p:pic>
        <p:nvPicPr>
          <p:cNvPr id="5" name="图片 4">
            <a:extLst>
              <a:ext uri="{FF2B5EF4-FFF2-40B4-BE49-F238E27FC236}">
                <a16:creationId xmlns:a16="http://schemas.microsoft.com/office/drawing/2014/main" id="{DBBF21E9-32D6-884E-B62C-90796A108A89}"/>
              </a:ext>
            </a:extLst>
          </p:cNvPr>
          <p:cNvPicPr>
            <a:picLocks noChangeAspect="1"/>
          </p:cNvPicPr>
          <p:nvPr/>
        </p:nvPicPr>
        <p:blipFill>
          <a:blip r:embed="rId2"/>
          <a:stretch>
            <a:fillRect/>
          </a:stretch>
        </p:blipFill>
        <p:spPr>
          <a:xfrm>
            <a:off x="680720" y="1246232"/>
            <a:ext cx="7135158" cy="2964070"/>
          </a:xfrm>
          <a:prstGeom prst="rect">
            <a:avLst/>
          </a:prstGeom>
        </p:spPr>
      </p:pic>
      <p:sp>
        <p:nvSpPr>
          <p:cNvPr id="6" name="矩形 5">
            <a:extLst>
              <a:ext uri="{FF2B5EF4-FFF2-40B4-BE49-F238E27FC236}">
                <a16:creationId xmlns:a16="http://schemas.microsoft.com/office/drawing/2014/main" id="{161775F7-C580-9B46-92AF-598CD574E666}"/>
              </a:ext>
            </a:extLst>
          </p:cNvPr>
          <p:cNvSpPr/>
          <p:nvPr/>
        </p:nvSpPr>
        <p:spPr>
          <a:xfrm>
            <a:off x="4248299" y="934286"/>
            <a:ext cx="1441420" cy="307777"/>
          </a:xfrm>
          <a:prstGeom prst="rect">
            <a:avLst/>
          </a:prstGeom>
        </p:spPr>
        <p:txBody>
          <a:bodyPr wrap="none">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创建</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swap</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分区：</a:t>
            </a:r>
          </a:p>
        </p:txBody>
      </p:sp>
      <p:pic>
        <p:nvPicPr>
          <p:cNvPr id="7" name="图片 6">
            <a:extLst>
              <a:ext uri="{FF2B5EF4-FFF2-40B4-BE49-F238E27FC236}">
                <a16:creationId xmlns:a16="http://schemas.microsoft.com/office/drawing/2014/main" id="{0962C007-4E87-EB44-95AF-1A83D4F1918F}"/>
              </a:ext>
            </a:extLst>
          </p:cNvPr>
          <p:cNvPicPr>
            <a:picLocks noChangeAspect="1"/>
          </p:cNvPicPr>
          <p:nvPr/>
        </p:nvPicPr>
        <p:blipFill>
          <a:blip r:embed="rId3"/>
          <a:stretch>
            <a:fillRect/>
          </a:stretch>
        </p:blipFill>
        <p:spPr>
          <a:xfrm>
            <a:off x="1829270" y="1246232"/>
            <a:ext cx="6662100" cy="2964070"/>
          </a:xfrm>
          <a:prstGeom prst="rect">
            <a:avLst/>
          </a:prstGeom>
        </p:spPr>
      </p:pic>
      <p:sp>
        <p:nvSpPr>
          <p:cNvPr id="8" name="矩形 7">
            <a:extLst>
              <a:ext uri="{FF2B5EF4-FFF2-40B4-BE49-F238E27FC236}">
                <a16:creationId xmlns:a16="http://schemas.microsoft.com/office/drawing/2014/main" id="{480C3AC2-CE73-5442-970E-094D4F17F26C}"/>
              </a:ext>
            </a:extLst>
          </p:cNvPr>
          <p:cNvSpPr/>
          <p:nvPr/>
        </p:nvSpPr>
        <p:spPr>
          <a:xfrm>
            <a:off x="7229486" y="934286"/>
            <a:ext cx="1261884" cy="307777"/>
          </a:xfrm>
          <a:prstGeom prst="rect">
            <a:avLst/>
          </a:prstGeom>
        </p:spPr>
        <p:txBody>
          <a:bodyPr wrap="none">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创建根分区：</a:t>
            </a:r>
          </a:p>
        </p:txBody>
      </p:sp>
      <p:pic>
        <p:nvPicPr>
          <p:cNvPr id="9" name="图片 8">
            <a:extLst>
              <a:ext uri="{FF2B5EF4-FFF2-40B4-BE49-F238E27FC236}">
                <a16:creationId xmlns:a16="http://schemas.microsoft.com/office/drawing/2014/main" id="{7A1750CE-3075-F248-8A95-D73F130EFDC1}"/>
              </a:ext>
            </a:extLst>
          </p:cNvPr>
          <p:cNvPicPr>
            <a:picLocks noChangeAspect="1"/>
          </p:cNvPicPr>
          <p:nvPr/>
        </p:nvPicPr>
        <p:blipFill>
          <a:blip r:embed="rId4"/>
          <a:stretch>
            <a:fillRect/>
          </a:stretch>
        </p:blipFill>
        <p:spPr>
          <a:xfrm>
            <a:off x="4926728" y="1242063"/>
            <a:ext cx="5867400" cy="2959100"/>
          </a:xfrm>
          <a:prstGeom prst="rect">
            <a:avLst/>
          </a:prstGeom>
        </p:spPr>
      </p:pic>
      <p:sp>
        <p:nvSpPr>
          <p:cNvPr id="10" name="矩形 9">
            <a:extLst>
              <a:ext uri="{FF2B5EF4-FFF2-40B4-BE49-F238E27FC236}">
                <a16:creationId xmlns:a16="http://schemas.microsoft.com/office/drawing/2014/main" id="{3A13C7D3-9EC4-3848-9A0E-CACA4638D289}"/>
              </a:ext>
            </a:extLst>
          </p:cNvPr>
          <p:cNvSpPr/>
          <p:nvPr/>
        </p:nvSpPr>
        <p:spPr>
          <a:xfrm>
            <a:off x="772199" y="4705329"/>
            <a:ext cx="10201465" cy="738664"/>
          </a:xfrm>
          <a:prstGeom prst="rect">
            <a:avLst/>
          </a:prstGeom>
        </p:spPr>
        <p:txBody>
          <a:bodyPr wrap="square">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在配置根目录时，在</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Desired Capacity</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不输入数据，表示将所有空间都划分给</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目录。</a:t>
            </a:r>
          </a:p>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确认无误后，点击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Done</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按钮完成磁盘分区操作</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endPar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a:p>
            <a:r>
              <a:rPr lang="zh-CN" altLang="en-US"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注意：如果</a:t>
            </a:r>
            <a:r>
              <a:rPr lang="en" altLang="zh-CN"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BIOS</a:t>
            </a:r>
            <a:r>
              <a:rPr lang="zh-CN" altLang="en-US"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引导模式为</a:t>
            </a:r>
            <a:r>
              <a:rPr lang="en" altLang="zh-CN"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UEFI</a:t>
            </a:r>
            <a:r>
              <a:rPr lang="zh-CN" altLang="en-US"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模式时，则增加一个</a:t>
            </a:r>
            <a:r>
              <a:rPr lang="en-US" altLang="zh-CN"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en" altLang="zh-CN"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boot/</a:t>
            </a:r>
            <a:r>
              <a:rPr lang="en" altLang="zh-CN" sz="1400" b="1"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efi</a:t>
            </a:r>
            <a:r>
              <a:rPr lang="zh-CN" altLang="en-US" sz="1400" b="1"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目录</a:t>
            </a:r>
            <a:endPar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p:txBody>
      </p:sp>
      <p:pic>
        <p:nvPicPr>
          <p:cNvPr id="12" name="图片 11">
            <a:extLst>
              <a:ext uri="{FF2B5EF4-FFF2-40B4-BE49-F238E27FC236}">
                <a16:creationId xmlns:a16="http://schemas.microsoft.com/office/drawing/2014/main" id="{D1971CDE-6580-C84B-B906-F9328920D5A9}"/>
              </a:ext>
            </a:extLst>
          </p:cNvPr>
          <p:cNvPicPr>
            <a:picLocks noChangeAspect="1"/>
          </p:cNvPicPr>
          <p:nvPr/>
        </p:nvPicPr>
        <p:blipFill>
          <a:blip r:embed="rId5"/>
          <a:stretch>
            <a:fillRect/>
          </a:stretch>
        </p:blipFill>
        <p:spPr>
          <a:xfrm>
            <a:off x="650201" y="911335"/>
            <a:ext cx="10769600" cy="4749800"/>
          </a:xfrm>
          <a:prstGeom prst="rect">
            <a:avLst/>
          </a:prstGeom>
        </p:spPr>
      </p:pic>
      <p:sp>
        <p:nvSpPr>
          <p:cNvPr id="13" name="矩形 12">
            <a:extLst>
              <a:ext uri="{FF2B5EF4-FFF2-40B4-BE49-F238E27FC236}">
                <a16:creationId xmlns:a16="http://schemas.microsoft.com/office/drawing/2014/main" id="{AC5E8D4F-A9DA-D349-994C-DFDEC7A8424C}"/>
              </a:ext>
            </a:extLst>
          </p:cNvPr>
          <p:cNvSpPr/>
          <p:nvPr/>
        </p:nvSpPr>
        <p:spPr>
          <a:xfrm>
            <a:off x="650201" y="5863622"/>
            <a:ext cx="8140520" cy="307777"/>
          </a:xfrm>
          <a:prstGeom prst="rect">
            <a:avLst/>
          </a:prstGeom>
        </p:spPr>
        <p:txBody>
          <a:bodyPr wrap="square">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Done</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按钮后会弹出确认框</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Accept Changes</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应用分区配置。</a:t>
            </a:r>
          </a:p>
        </p:txBody>
      </p:sp>
    </p:spTree>
    <p:extLst>
      <p:ext uri="{BB962C8B-B14F-4D97-AF65-F5344CB8AC3E}">
        <p14:creationId xmlns:p14="http://schemas.microsoft.com/office/powerpoint/2010/main" val="250374524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8D313B-FD08-6C4B-B973-E39AD8A11937}"/>
              </a:ext>
            </a:extLst>
          </p:cNvPr>
          <p:cNvSpPr txBox="1"/>
          <p:nvPr/>
        </p:nvSpPr>
        <p:spPr>
          <a:xfrm>
            <a:off x="680720" y="352425"/>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安装</a:t>
            </a:r>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基础系统</a:t>
            </a:r>
          </a:p>
        </p:txBody>
      </p:sp>
      <p:sp>
        <p:nvSpPr>
          <p:cNvPr id="3" name="矩形 2">
            <a:extLst>
              <a:ext uri="{FF2B5EF4-FFF2-40B4-BE49-F238E27FC236}">
                <a16:creationId xmlns:a16="http://schemas.microsoft.com/office/drawing/2014/main" id="{913163C4-2E9D-6D47-9325-EE5FA63A576A}"/>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矩形 3">
            <a:extLst>
              <a:ext uri="{FF2B5EF4-FFF2-40B4-BE49-F238E27FC236}">
                <a16:creationId xmlns:a16="http://schemas.microsoft.com/office/drawing/2014/main" id="{C681B525-2643-BE44-9182-5B18A5F29297}"/>
              </a:ext>
            </a:extLst>
          </p:cNvPr>
          <p:cNvSpPr/>
          <p:nvPr/>
        </p:nvSpPr>
        <p:spPr>
          <a:xfrm>
            <a:off x="680720" y="751205"/>
            <a:ext cx="6096000" cy="738664"/>
          </a:xfrm>
          <a:prstGeom prst="rect">
            <a:avLst/>
          </a:prstGeom>
        </p:spPr>
        <p:txBody>
          <a:bodyPr>
            <a:spAutoFit/>
          </a:bodyPr>
          <a:lstStyle/>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操作步骤</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6</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：配置网络。</a:t>
            </a:r>
          </a:p>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在系统安装界面，点击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NETWORK &amp; HOST NAME</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进入网卡配置主界面；如下图所示：</a:t>
            </a:r>
          </a:p>
        </p:txBody>
      </p:sp>
      <p:pic>
        <p:nvPicPr>
          <p:cNvPr id="5" name="图片 4">
            <a:extLst>
              <a:ext uri="{FF2B5EF4-FFF2-40B4-BE49-F238E27FC236}">
                <a16:creationId xmlns:a16="http://schemas.microsoft.com/office/drawing/2014/main" id="{671716AB-270C-DB44-B542-1F2C60E9DE37}"/>
              </a:ext>
            </a:extLst>
          </p:cNvPr>
          <p:cNvPicPr>
            <a:picLocks noChangeAspect="1"/>
          </p:cNvPicPr>
          <p:nvPr/>
        </p:nvPicPr>
        <p:blipFill>
          <a:blip r:embed="rId2"/>
          <a:stretch>
            <a:fillRect/>
          </a:stretch>
        </p:blipFill>
        <p:spPr>
          <a:xfrm>
            <a:off x="680720" y="1584897"/>
            <a:ext cx="7587311" cy="1549242"/>
          </a:xfrm>
          <a:prstGeom prst="rect">
            <a:avLst/>
          </a:prstGeom>
        </p:spPr>
      </p:pic>
      <p:sp>
        <p:nvSpPr>
          <p:cNvPr id="6" name="矩形 5">
            <a:extLst>
              <a:ext uri="{FF2B5EF4-FFF2-40B4-BE49-F238E27FC236}">
                <a16:creationId xmlns:a16="http://schemas.microsoft.com/office/drawing/2014/main" id="{5965F46E-4012-2847-9FDA-B43B56B21688}"/>
              </a:ext>
            </a:extLst>
          </p:cNvPr>
          <p:cNvSpPr/>
          <p:nvPr/>
        </p:nvSpPr>
        <p:spPr>
          <a:xfrm>
            <a:off x="677035" y="3229167"/>
            <a:ext cx="6096000" cy="307777"/>
          </a:xfrm>
          <a:prstGeom prst="rect">
            <a:avLst/>
          </a:prstGeom>
        </p:spPr>
        <p:txBody>
          <a:bodyPr>
            <a:spAutoFit/>
          </a:bodyPr>
          <a:lstStyle/>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选择需要修改的网卡，点击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Configure</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按钮进行配置；如下图所示：</a:t>
            </a:r>
          </a:p>
        </p:txBody>
      </p:sp>
      <p:pic>
        <p:nvPicPr>
          <p:cNvPr id="7" name="图片 6">
            <a:extLst>
              <a:ext uri="{FF2B5EF4-FFF2-40B4-BE49-F238E27FC236}">
                <a16:creationId xmlns:a16="http://schemas.microsoft.com/office/drawing/2014/main" id="{F41393BF-3CEE-6F42-A240-BC0FA7FB0F6C}"/>
              </a:ext>
            </a:extLst>
          </p:cNvPr>
          <p:cNvPicPr>
            <a:picLocks noChangeAspect="1"/>
          </p:cNvPicPr>
          <p:nvPr/>
        </p:nvPicPr>
        <p:blipFill>
          <a:blip r:embed="rId3"/>
          <a:stretch>
            <a:fillRect/>
          </a:stretch>
        </p:blipFill>
        <p:spPr>
          <a:xfrm>
            <a:off x="680720" y="3634470"/>
            <a:ext cx="7587311" cy="2142064"/>
          </a:xfrm>
          <a:prstGeom prst="rect">
            <a:avLst/>
          </a:prstGeom>
        </p:spPr>
      </p:pic>
      <p:pic>
        <p:nvPicPr>
          <p:cNvPr id="8" name="图片 7">
            <a:extLst>
              <a:ext uri="{FF2B5EF4-FFF2-40B4-BE49-F238E27FC236}">
                <a16:creationId xmlns:a16="http://schemas.microsoft.com/office/drawing/2014/main" id="{AB06D3D7-F737-2B45-BA24-A026107089BA}"/>
              </a:ext>
            </a:extLst>
          </p:cNvPr>
          <p:cNvPicPr>
            <a:picLocks noChangeAspect="1"/>
          </p:cNvPicPr>
          <p:nvPr/>
        </p:nvPicPr>
        <p:blipFill>
          <a:blip r:embed="rId4"/>
          <a:stretch>
            <a:fillRect/>
          </a:stretch>
        </p:blipFill>
        <p:spPr>
          <a:xfrm>
            <a:off x="680720" y="3653326"/>
            <a:ext cx="7587311" cy="2174160"/>
          </a:xfrm>
          <a:prstGeom prst="rect">
            <a:avLst/>
          </a:prstGeom>
        </p:spPr>
      </p:pic>
      <p:sp>
        <p:nvSpPr>
          <p:cNvPr id="9" name="矩形 8">
            <a:extLst>
              <a:ext uri="{FF2B5EF4-FFF2-40B4-BE49-F238E27FC236}">
                <a16:creationId xmlns:a16="http://schemas.microsoft.com/office/drawing/2014/main" id="{EC69F29C-60ED-FD42-9C8F-11D419A46F7D}"/>
              </a:ext>
            </a:extLst>
          </p:cNvPr>
          <p:cNvSpPr/>
          <p:nvPr/>
        </p:nvSpPr>
        <p:spPr>
          <a:xfrm>
            <a:off x="490329" y="5799018"/>
            <a:ext cx="10177669" cy="307777"/>
          </a:xfrm>
          <a:prstGeom prst="rect">
            <a:avLst/>
          </a:prstGeom>
        </p:spPr>
        <p:txBody>
          <a:bodyPr wrap="square">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默认不会勾选该选项，因此需要检查该网卡是否勾选开机自动启动网卡；如果未勾选请手动勾选；</a:t>
            </a:r>
          </a:p>
        </p:txBody>
      </p:sp>
      <p:pic>
        <p:nvPicPr>
          <p:cNvPr id="10" name="图片 9">
            <a:extLst>
              <a:ext uri="{FF2B5EF4-FFF2-40B4-BE49-F238E27FC236}">
                <a16:creationId xmlns:a16="http://schemas.microsoft.com/office/drawing/2014/main" id="{39D2F68E-DC81-DE48-A200-FB6FE8C7F577}"/>
              </a:ext>
            </a:extLst>
          </p:cNvPr>
          <p:cNvPicPr>
            <a:picLocks noChangeAspect="1"/>
          </p:cNvPicPr>
          <p:nvPr/>
        </p:nvPicPr>
        <p:blipFill>
          <a:blip r:embed="rId5"/>
          <a:stretch>
            <a:fillRect/>
          </a:stretch>
        </p:blipFill>
        <p:spPr>
          <a:xfrm>
            <a:off x="518009" y="736971"/>
            <a:ext cx="10752965" cy="5384058"/>
          </a:xfrm>
          <a:prstGeom prst="rect">
            <a:avLst/>
          </a:prstGeom>
        </p:spPr>
      </p:pic>
      <p:sp>
        <p:nvSpPr>
          <p:cNvPr id="11" name="矩形 10">
            <a:extLst>
              <a:ext uri="{FF2B5EF4-FFF2-40B4-BE49-F238E27FC236}">
                <a16:creationId xmlns:a16="http://schemas.microsoft.com/office/drawing/2014/main" id="{9205CF04-B6B4-8B43-9C69-4D337D73D7C9}"/>
              </a:ext>
            </a:extLst>
          </p:cNvPr>
          <p:cNvSpPr/>
          <p:nvPr/>
        </p:nvSpPr>
        <p:spPr>
          <a:xfrm>
            <a:off x="490329" y="6172225"/>
            <a:ext cx="11109008" cy="307777"/>
          </a:xfrm>
          <a:prstGeom prst="rect">
            <a:avLst/>
          </a:prstGeom>
        </p:spPr>
        <p:txBody>
          <a:bodyPr wrap="square">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如果安装模式选择的为计算节点，建议将</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IPv4</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设置配置为</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Disabled</a:t>
            </a:r>
            <a:r>
              <a:rPr lang="zh-CN" altLang="e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网卡归一化操作，将通过命令行完成。设置好后点击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Save</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按钮进行保存。</a:t>
            </a:r>
          </a:p>
        </p:txBody>
      </p:sp>
    </p:spTree>
    <p:extLst>
      <p:ext uri="{BB962C8B-B14F-4D97-AF65-F5344CB8AC3E}">
        <p14:creationId xmlns:p14="http://schemas.microsoft.com/office/powerpoint/2010/main" val="25383094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F1E3F5-4427-154E-A098-1C342C0C2E5C}"/>
              </a:ext>
            </a:extLst>
          </p:cNvPr>
          <p:cNvSpPr/>
          <p:nvPr/>
        </p:nvSpPr>
        <p:spPr>
          <a:xfrm>
            <a:off x="592663" y="873491"/>
            <a:ext cx="6096000" cy="523220"/>
          </a:xfrm>
          <a:prstGeom prst="rect">
            <a:avLst/>
          </a:prstGeom>
        </p:spPr>
        <p:txBody>
          <a:bodyPr>
            <a:spAutoFit/>
          </a:bodyPr>
          <a:lstStyle/>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操作步骤</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7</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p>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网络配置完后，回到系统安装主界面，点击</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Begin Installation</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开始安装。</a:t>
            </a:r>
          </a:p>
        </p:txBody>
      </p:sp>
      <p:sp>
        <p:nvSpPr>
          <p:cNvPr id="3" name="文本框 2">
            <a:extLst>
              <a:ext uri="{FF2B5EF4-FFF2-40B4-BE49-F238E27FC236}">
                <a16:creationId xmlns:a16="http://schemas.microsoft.com/office/drawing/2014/main" id="{0CC14DE9-A090-434A-98DF-C17A5F4A329D}"/>
              </a:ext>
            </a:extLst>
          </p:cNvPr>
          <p:cNvSpPr txBox="1"/>
          <p:nvPr/>
        </p:nvSpPr>
        <p:spPr>
          <a:xfrm>
            <a:off x="680720" y="352425"/>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安装</a:t>
            </a:r>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基础系统</a:t>
            </a:r>
          </a:p>
        </p:txBody>
      </p:sp>
      <p:sp>
        <p:nvSpPr>
          <p:cNvPr id="4" name="矩形 3">
            <a:extLst>
              <a:ext uri="{FF2B5EF4-FFF2-40B4-BE49-F238E27FC236}">
                <a16:creationId xmlns:a16="http://schemas.microsoft.com/office/drawing/2014/main" id="{1F2916EC-D7DA-4644-9AE0-6C8333E4BB62}"/>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pic>
        <p:nvPicPr>
          <p:cNvPr id="5" name="图片 4">
            <a:extLst>
              <a:ext uri="{FF2B5EF4-FFF2-40B4-BE49-F238E27FC236}">
                <a16:creationId xmlns:a16="http://schemas.microsoft.com/office/drawing/2014/main" id="{A7F7D59C-97DA-4A43-AA88-5E8C6F51424C}"/>
              </a:ext>
            </a:extLst>
          </p:cNvPr>
          <p:cNvPicPr>
            <a:picLocks noChangeAspect="1"/>
          </p:cNvPicPr>
          <p:nvPr/>
        </p:nvPicPr>
        <p:blipFill>
          <a:blip r:embed="rId2"/>
          <a:stretch>
            <a:fillRect/>
          </a:stretch>
        </p:blipFill>
        <p:spPr>
          <a:xfrm>
            <a:off x="592663" y="1396711"/>
            <a:ext cx="7374172" cy="1512172"/>
          </a:xfrm>
          <a:prstGeom prst="rect">
            <a:avLst/>
          </a:prstGeom>
        </p:spPr>
      </p:pic>
      <p:sp>
        <p:nvSpPr>
          <p:cNvPr id="6" name="矩形 5">
            <a:extLst>
              <a:ext uri="{FF2B5EF4-FFF2-40B4-BE49-F238E27FC236}">
                <a16:creationId xmlns:a16="http://schemas.microsoft.com/office/drawing/2014/main" id="{40437514-84A4-8B4D-A2C8-9BCFBD0DA26B}"/>
              </a:ext>
            </a:extLst>
          </p:cNvPr>
          <p:cNvSpPr/>
          <p:nvPr/>
        </p:nvSpPr>
        <p:spPr>
          <a:xfrm>
            <a:off x="592663" y="2969864"/>
            <a:ext cx="6096000" cy="523220"/>
          </a:xfrm>
          <a:prstGeom prst="rect">
            <a:avLst/>
          </a:prstGeom>
        </p:spPr>
        <p:txBody>
          <a:bodyPr>
            <a:spAutoFit/>
          </a:bodyPr>
          <a:lstStyle/>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操作步骤</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8</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p>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安装过程自动进行，安装过程中请设置</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ROOT PASSWORD</a:t>
            </a:r>
            <a:r>
              <a:rPr lang="zh-CN" altLang="e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如下图所示：</a:t>
            </a:r>
          </a:p>
        </p:txBody>
      </p:sp>
      <p:pic>
        <p:nvPicPr>
          <p:cNvPr id="7" name="图片 6">
            <a:extLst>
              <a:ext uri="{FF2B5EF4-FFF2-40B4-BE49-F238E27FC236}">
                <a16:creationId xmlns:a16="http://schemas.microsoft.com/office/drawing/2014/main" id="{4C45CDAE-7FF5-D349-B558-10E45A5B39AF}"/>
              </a:ext>
            </a:extLst>
          </p:cNvPr>
          <p:cNvPicPr>
            <a:picLocks noChangeAspect="1"/>
          </p:cNvPicPr>
          <p:nvPr/>
        </p:nvPicPr>
        <p:blipFill>
          <a:blip r:embed="rId3"/>
          <a:stretch>
            <a:fillRect/>
          </a:stretch>
        </p:blipFill>
        <p:spPr>
          <a:xfrm>
            <a:off x="680721" y="3554065"/>
            <a:ext cx="7374172" cy="1857173"/>
          </a:xfrm>
          <a:prstGeom prst="rect">
            <a:avLst/>
          </a:prstGeom>
        </p:spPr>
      </p:pic>
      <p:pic>
        <p:nvPicPr>
          <p:cNvPr id="8" name="图片 7">
            <a:extLst>
              <a:ext uri="{FF2B5EF4-FFF2-40B4-BE49-F238E27FC236}">
                <a16:creationId xmlns:a16="http://schemas.microsoft.com/office/drawing/2014/main" id="{10CCA86B-03DA-FF48-BE2F-E96AB5F28CB2}"/>
              </a:ext>
            </a:extLst>
          </p:cNvPr>
          <p:cNvPicPr>
            <a:picLocks noChangeAspect="1"/>
          </p:cNvPicPr>
          <p:nvPr/>
        </p:nvPicPr>
        <p:blipFill>
          <a:blip r:embed="rId4"/>
          <a:stretch>
            <a:fillRect/>
          </a:stretch>
        </p:blipFill>
        <p:spPr>
          <a:xfrm>
            <a:off x="680720" y="2969864"/>
            <a:ext cx="10115454" cy="2767667"/>
          </a:xfrm>
          <a:prstGeom prst="rect">
            <a:avLst/>
          </a:prstGeom>
        </p:spPr>
      </p:pic>
      <p:sp>
        <p:nvSpPr>
          <p:cNvPr id="9" name="矩形 8">
            <a:extLst>
              <a:ext uri="{FF2B5EF4-FFF2-40B4-BE49-F238E27FC236}">
                <a16:creationId xmlns:a16="http://schemas.microsoft.com/office/drawing/2014/main" id="{C933E6C3-CEB8-3B45-8284-B824651ACA27}"/>
              </a:ext>
            </a:extLst>
          </p:cNvPr>
          <p:cNvSpPr/>
          <p:nvPr/>
        </p:nvSpPr>
        <p:spPr>
          <a:xfrm>
            <a:off x="592663" y="5841199"/>
            <a:ext cx="7169427" cy="307777"/>
          </a:xfrm>
          <a:prstGeom prst="rect">
            <a:avLst/>
          </a:prstGeom>
        </p:spPr>
        <p:txBody>
          <a:bodyPr wrap="square">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基础系统安装完毕后会自动重启，重启完成后会自动进入</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TUI</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界面</a:t>
            </a:r>
          </a:p>
        </p:txBody>
      </p:sp>
    </p:spTree>
    <p:extLst>
      <p:ext uri="{BB962C8B-B14F-4D97-AF65-F5344CB8AC3E}">
        <p14:creationId xmlns:p14="http://schemas.microsoft.com/office/powerpoint/2010/main" val="616594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4D93D77-AF9B-6C4C-9B87-E93DD6E50654}"/>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3" name="文本框 2">
            <a:extLst>
              <a:ext uri="{FF2B5EF4-FFF2-40B4-BE49-F238E27FC236}">
                <a16:creationId xmlns:a16="http://schemas.microsoft.com/office/drawing/2014/main" id="{FB13A45F-CF3A-0F4A-8348-40916CC94ABC}"/>
              </a:ext>
            </a:extLst>
          </p:cNvPr>
          <p:cNvSpPr txBox="1"/>
          <p:nvPr/>
        </p:nvSpPr>
        <p:spPr>
          <a:xfrm>
            <a:off x="680720" y="352425"/>
            <a:ext cx="3295650" cy="39878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无缝升级</a:t>
            </a:r>
          </a:p>
        </p:txBody>
      </p:sp>
      <p:sp>
        <p:nvSpPr>
          <p:cNvPr id="4" name="矩形 3">
            <a:extLst>
              <a:ext uri="{FF2B5EF4-FFF2-40B4-BE49-F238E27FC236}">
                <a16:creationId xmlns:a16="http://schemas.microsoft.com/office/drawing/2014/main" id="{531CF584-6C44-2248-A015-6FBD825AD569}"/>
              </a:ext>
            </a:extLst>
          </p:cNvPr>
          <p:cNvSpPr/>
          <p:nvPr/>
        </p:nvSpPr>
        <p:spPr>
          <a:xfrm>
            <a:off x="680720" y="1134532"/>
            <a:ext cx="7192620" cy="1169551"/>
          </a:xfrm>
          <a:prstGeom prst="rect">
            <a:avLst/>
          </a:prstGeom>
        </p:spPr>
        <p:txBody>
          <a:bodyPr wrap="square">
            <a:spAutoFit/>
          </a:bodyPr>
          <a:lstStyle/>
          <a:p>
            <a:r>
              <a:rPr lang="en-US" altLang="zh-CN" sz="1400" dirty="0">
                <a:solidFill>
                  <a:schemeClr val="bg1"/>
                </a:solidFill>
                <a:latin typeface="Noto Sans Mono CJK SC" panose="020B0500000000000000" pitchFamily="34" charset="-128"/>
                <a:ea typeface="Noto Sans Mono CJK SC" panose="020B0500000000000000" pitchFamily="34" charset="-128"/>
              </a:rPr>
              <a:t>1.</a:t>
            </a:r>
            <a:r>
              <a:rPr lang="zh-CN" altLang="en-US" sz="1400" dirty="0">
                <a:solidFill>
                  <a:schemeClr val="bg1"/>
                </a:solidFill>
                <a:latin typeface="Noto Sans Mono CJK SC" panose="020B0500000000000000" pitchFamily="34" charset="-128"/>
                <a:ea typeface="Noto Sans Mono CJK SC" panose="020B0500000000000000" pitchFamily="34" charset="-128"/>
              </a:rPr>
              <a:t>升级ZStack之前，需准备好新版本</a:t>
            </a:r>
            <a:r>
              <a:rPr lang="en-US" altLang="zh-CN" sz="1400" dirty="0">
                <a:solidFill>
                  <a:schemeClr val="bg1"/>
                </a:solidFill>
                <a:latin typeface="Noto Sans Mono CJK SC" panose="020B0500000000000000" pitchFamily="34" charset="-128"/>
                <a:ea typeface="Noto Sans Mono CJK SC" panose="020B0500000000000000" pitchFamily="34" charset="-128"/>
              </a:rPr>
              <a:t>ISO</a:t>
            </a:r>
            <a:r>
              <a:rPr lang="zh-CN" altLang="en-US" sz="1400" dirty="0">
                <a:solidFill>
                  <a:schemeClr val="bg1"/>
                </a:solidFill>
                <a:latin typeface="Noto Sans Mono CJK SC" panose="020B0500000000000000" pitchFamily="34" charset="-128"/>
                <a:ea typeface="Noto Sans Mono CJK SC" panose="020B0500000000000000" pitchFamily="34" charset="-128"/>
              </a:rPr>
              <a:t>包，上传到管理节点/opt/目录下</a:t>
            </a: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r>
              <a:rPr lang="zh-CN" altLang="en-US" sz="1400" dirty="0">
                <a:solidFill>
                  <a:schemeClr val="bg1"/>
                </a:solidFill>
                <a:latin typeface="Noto Sans Mono CJK SC" panose="020B0500000000000000" pitchFamily="34" charset="-128"/>
                <a:ea typeface="Noto Sans Mono CJK SC" panose="020B0500000000000000" pitchFamily="34" charset="-128"/>
              </a:rPr>
              <a:t>2.升级ZStack之前，需对数据库进行备份。</a:t>
            </a: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r>
              <a:rPr lang="en" altLang="zh-CN" sz="1400" dirty="0">
                <a:solidFill>
                  <a:schemeClr val="bg1"/>
                </a:solidFill>
                <a:latin typeface="Noto Sans Mono CJK SC" panose="020B0500000000000000" pitchFamily="34" charset="-128"/>
                <a:ea typeface="Noto Sans Mono CJK SC" panose="020B0500000000000000" pitchFamily="34" charset="-128"/>
              </a:rPr>
              <a:t># </a:t>
            </a:r>
            <a:r>
              <a:rPr lang="en" altLang="zh-CN" sz="1400" dirty="0" err="1">
                <a:solidFill>
                  <a:schemeClr val="bg1"/>
                </a:solidFill>
                <a:latin typeface="Noto Sans Mono CJK SC" panose="020B0500000000000000" pitchFamily="34" charset="-128"/>
                <a:ea typeface="Noto Sans Mono CJK SC" panose="020B0500000000000000" pitchFamily="34" charset="-128"/>
              </a:rPr>
              <a:t>zstack-ctl</a:t>
            </a:r>
            <a:r>
              <a:rPr lang="en" altLang="zh-CN" sz="1400" dirty="0">
                <a:solidFill>
                  <a:schemeClr val="bg1"/>
                </a:solidFill>
                <a:latin typeface="Noto Sans Mono CJK SC" panose="020B0500000000000000" pitchFamily="34" charset="-128"/>
                <a:ea typeface="Noto Sans Mono CJK SC" panose="020B0500000000000000" pitchFamily="34" charset="-128"/>
              </a:rPr>
              <a:t> </a:t>
            </a:r>
            <a:r>
              <a:rPr lang="en" altLang="zh-CN" sz="1400" dirty="0" err="1">
                <a:solidFill>
                  <a:schemeClr val="bg1"/>
                </a:solidFill>
                <a:latin typeface="Noto Sans Mono CJK SC" panose="020B0500000000000000" pitchFamily="34" charset="-128"/>
                <a:ea typeface="Noto Sans Mono CJK SC" panose="020B0500000000000000" pitchFamily="34" charset="-128"/>
              </a:rPr>
              <a:t>dump_mysql</a:t>
            </a:r>
            <a:r>
              <a:rPr lang="en" altLang="zh-CN" sz="1400" dirty="0">
                <a:solidFill>
                  <a:schemeClr val="bg1"/>
                </a:solidFill>
                <a:latin typeface="Noto Sans Mono CJK SC" panose="020B0500000000000000" pitchFamily="34" charset="-128"/>
                <a:ea typeface="Noto Sans Mono CJK SC" panose="020B0500000000000000" pitchFamily="34" charset="-128"/>
              </a:rPr>
              <a:t> </a:t>
            </a:r>
            <a:endParaRPr lang="zh-CN" altLang="en-US" sz="1400" dirty="0">
              <a:solidFill>
                <a:schemeClr val="bg1"/>
              </a:solidFill>
              <a:latin typeface="Noto Sans Mono CJK SC" panose="020B0500000000000000" pitchFamily="34" charset="-128"/>
              <a:ea typeface="Noto Sans Mono CJK SC" panose="020B0500000000000000" pitchFamily="34" charset="-128"/>
            </a:endParaRPr>
          </a:p>
          <a:p>
            <a:r>
              <a:rPr lang="zh-CN" altLang="en-US" sz="1400" dirty="0">
                <a:solidFill>
                  <a:schemeClr val="bg1"/>
                </a:solidFill>
                <a:latin typeface="Noto Sans Mono CJK SC" panose="020B0500000000000000" pitchFamily="34" charset="-128"/>
                <a:ea typeface="Noto Sans Mono CJK SC" panose="020B0500000000000000" pitchFamily="34" charset="-128"/>
              </a:rPr>
              <a:t>3.执行以下命令升级ZStack到最新稳定版本。</a:t>
            </a:r>
          </a:p>
          <a:p>
            <a:endParaRPr lang="zh-CN" altLang="en-US" sz="1400" dirty="0">
              <a:solidFill>
                <a:schemeClr val="bg1"/>
              </a:solidFill>
              <a:latin typeface="Noto Sans Mono CJK SC" panose="020B0500000000000000" pitchFamily="34" charset="-128"/>
              <a:ea typeface="Noto Sans Mono CJK SC" panose="020B0500000000000000" pitchFamily="34" charset="-128"/>
            </a:endParaRPr>
          </a:p>
        </p:txBody>
      </p:sp>
      <p:sp>
        <p:nvSpPr>
          <p:cNvPr id="6" name="矩形 5">
            <a:extLst>
              <a:ext uri="{FF2B5EF4-FFF2-40B4-BE49-F238E27FC236}">
                <a16:creationId xmlns:a16="http://schemas.microsoft.com/office/drawing/2014/main" id="{87F110E5-7A2C-FB49-AAF3-C295092F91D5}"/>
              </a:ext>
            </a:extLst>
          </p:cNvPr>
          <p:cNvSpPr/>
          <p:nvPr/>
        </p:nvSpPr>
        <p:spPr>
          <a:xfrm>
            <a:off x="680720" y="1996306"/>
            <a:ext cx="8000142" cy="307777"/>
          </a:xfrm>
          <a:prstGeom prst="rect">
            <a:avLst/>
          </a:prstGeom>
        </p:spPr>
        <p:txBody>
          <a:bodyPr wrap="square">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a:t>
            </a:r>
            <a:r>
              <a:rPr lang="en" altLang="zh-CN" sz="1400" b="1" dirty="0" err="1">
                <a:solidFill>
                  <a:schemeClr val="bg1"/>
                </a:solidFill>
                <a:latin typeface="Noto Sans Mono CJK SC" panose="020B0500000000000000" pitchFamily="34" charset="-128"/>
                <a:ea typeface="Noto Sans Mono CJK SC" panose="020B0500000000000000" pitchFamily="34" charset="-128"/>
              </a:rPr>
              <a:t>zstack</a:t>
            </a:r>
            <a:r>
              <a:rPr lang="en" altLang="zh-CN" sz="1400" b="1" dirty="0">
                <a:solidFill>
                  <a:schemeClr val="bg1"/>
                </a:solidFill>
                <a:latin typeface="Noto Sans Mono CJK SC" panose="020B0500000000000000" pitchFamily="34" charset="-128"/>
                <a:ea typeface="Noto Sans Mono CJK SC" panose="020B0500000000000000" pitchFamily="34" charset="-128"/>
              </a:rPr>
              <a:t>-upgrade ZStack-x86_64-DVD-3.6.0-c74.iso </a:t>
            </a:r>
            <a:endParaRPr lang="zh-CN" altLang="en-US" sz="1400" b="1" dirty="0">
              <a:solidFill>
                <a:schemeClr val="bg1"/>
              </a:solidFill>
              <a:latin typeface="Noto Sans Mono CJK SC" panose="020B0500000000000000" pitchFamily="34" charset="-128"/>
              <a:ea typeface="Noto Sans Mono CJK SC" panose="020B0500000000000000" pitchFamily="34" charset="-128"/>
            </a:endParaRPr>
          </a:p>
        </p:txBody>
      </p:sp>
      <p:pic>
        <p:nvPicPr>
          <p:cNvPr id="7" name="图片 6">
            <a:extLst>
              <a:ext uri="{FF2B5EF4-FFF2-40B4-BE49-F238E27FC236}">
                <a16:creationId xmlns:a16="http://schemas.microsoft.com/office/drawing/2014/main" id="{ABE7B01A-AF76-314A-B956-658D292F9795}"/>
              </a:ext>
            </a:extLst>
          </p:cNvPr>
          <p:cNvPicPr>
            <a:picLocks noChangeAspect="1"/>
          </p:cNvPicPr>
          <p:nvPr/>
        </p:nvPicPr>
        <p:blipFill>
          <a:blip r:embed="rId2"/>
          <a:stretch>
            <a:fillRect/>
          </a:stretch>
        </p:blipFill>
        <p:spPr>
          <a:xfrm>
            <a:off x="680720" y="2304083"/>
            <a:ext cx="4691422" cy="3872604"/>
          </a:xfrm>
          <a:prstGeom prst="rect">
            <a:avLst/>
          </a:prstGeom>
        </p:spPr>
      </p:pic>
      <p:pic>
        <p:nvPicPr>
          <p:cNvPr id="9" name="图片 8">
            <a:extLst>
              <a:ext uri="{FF2B5EF4-FFF2-40B4-BE49-F238E27FC236}">
                <a16:creationId xmlns:a16="http://schemas.microsoft.com/office/drawing/2014/main" id="{73E221FE-1F9F-3B49-AE47-5C2788483918}"/>
              </a:ext>
            </a:extLst>
          </p:cNvPr>
          <p:cNvPicPr>
            <a:picLocks noChangeAspect="1"/>
          </p:cNvPicPr>
          <p:nvPr/>
        </p:nvPicPr>
        <p:blipFill>
          <a:blip r:embed="rId3"/>
          <a:stretch>
            <a:fillRect/>
          </a:stretch>
        </p:blipFill>
        <p:spPr>
          <a:xfrm>
            <a:off x="5479079" y="3239291"/>
            <a:ext cx="6498566" cy="2002187"/>
          </a:xfrm>
          <a:prstGeom prst="rect">
            <a:avLst/>
          </a:prstGeom>
        </p:spPr>
      </p:pic>
    </p:spTree>
    <p:extLst>
      <p:ext uri="{BB962C8B-B14F-4D97-AF65-F5344CB8AC3E}">
        <p14:creationId xmlns:p14="http://schemas.microsoft.com/office/powerpoint/2010/main" val="979916971"/>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02A17E-00D2-914C-BC47-9BD5608F7B0A}"/>
              </a:ext>
            </a:extLst>
          </p:cNvPr>
          <p:cNvSpPr txBox="1"/>
          <p:nvPr/>
        </p:nvSpPr>
        <p:spPr>
          <a:xfrm>
            <a:off x="596087" y="322627"/>
            <a:ext cx="3295650" cy="39878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初始化</a:t>
            </a:r>
          </a:p>
        </p:txBody>
      </p:sp>
      <p:sp>
        <p:nvSpPr>
          <p:cNvPr id="3" name="矩形 2">
            <a:extLst>
              <a:ext uri="{FF2B5EF4-FFF2-40B4-BE49-F238E27FC236}">
                <a16:creationId xmlns:a16="http://schemas.microsoft.com/office/drawing/2014/main" id="{60970EE6-4BA4-D747-97C9-274E6DA22EA0}"/>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grpSp>
        <p:nvGrpSpPr>
          <p:cNvPr id="23" name="组合 22">
            <a:extLst>
              <a:ext uri="{FF2B5EF4-FFF2-40B4-BE49-F238E27FC236}">
                <a16:creationId xmlns:a16="http://schemas.microsoft.com/office/drawing/2014/main" id="{E4D10358-39C7-E746-8A85-A5DB214D5914}"/>
              </a:ext>
            </a:extLst>
          </p:cNvPr>
          <p:cNvGrpSpPr/>
          <p:nvPr/>
        </p:nvGrpSpPr>
        <p:grpSpPr>
          <a:xfrm>
            <a:off x="3477372" y="1449032"/>
            <a:ext cx="5237256" cy="3959936"/>
            <a:chOff x="2777748" y="1607860"/>
            <a:chExt cx="5237256" cy="3959936"/>
          </a:xfrm>
        </p:grpSpPr>
        <p:sp>
          <p:nvSpPr>
            <p:cNvPr id="4" name="圆角矩形 3">
              <a:extLst>
                <a:ext uri="{FF2B5EF4-FFF2-40B4-BE49-F238E27FC236}">
                  <a16:creationId xmlns:a16="http://schemas.microsoft.com/office/drawing/2014/main" id="{D8DB4798-8668-2B49-AE0C-5EC953B7B4E7}"/>
                </a:ext>
              </a:extLst>
            </p:cNvPr>
            <p:cNvSpPr/>
            <p:nvPr/>
          </p:nvSpPr>
          <p:spPr>
            <a:xfrm>
              <a:off x="2777748" y="3064096"/>
              <a:ext cx="1091387" cy="4423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初始化</a:t>
              </a:r>
            </a:p>
          </p:txBody>
        </p:sp>
        <p:sp>
          <p:nvSpPr>
            <p:cNvPr id="5" name="左大括号 4">
              <a:extLst>
                <a:ext uri="{FF2B5EF4-FFF2-40B4-BE49-F238E27FC236}">
                  <a16:creationId xmlns:a16="http://schemas.microsoft.com/office/drawing/2014/main" id="{BDE4D226-B306-3344-A862-DAE8221D84FC}"/>
                </a:ext>
              </a:extLst>
            </p:cNvPr>
            <p:cNvSpPr/>
            <p:nvPr/>
          </p:nvSpPr>
          <p:spPr>
            <a:xfrm>
              <a:off x="3891737" y="2237131"/>
              <a:ext cx="278296" cy="2096329"/>
            </a:xfrm>
            <a:prstGeom prst="leftBrac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p>
          </p:txBody>
        </p:sp>
        <p:sp>
          <p:nvSpPr>
            <p:cNvPr id="6" name="圆角矩形 5">
              <a:extLst>
                <a:ext uri="{FF2B5EF4-FFF2-40B4-BE49-F238E27FC236}">
                  <a16:creationId xmlns:a16="http://schemas.microsoft.com/office/drawing/2014/main" id="{9D60E963-2632-F840-B486-A34BB7F11894}"/>
                </a:ext>
              </a:extLst>
            </p:cNvPr>
            <p:cNvSpPr/>
            <p:nvPr/>
          </p:nvSpPr>
          <p:spPr>
            <a:xfrm>
              <a:off x="4186970" y="2018471"/>
              <a:ext cx="1909030" cy="4373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操作系统初始化配置</a:t>
              </a:r>
            </a:p>
          </p:txBody>
        </p:sp>
        <p:sp>
          <p:nvSpPr>
            <p:cNvPr id="7" name="圆角矩形 6">
              <a:extLst>
                <a:ext uri="{FF2B5EF4-FFF2-40B4-BE49-F238E27FC236}">
                  <a16:creationId xmlns:a16="http://schemas.microsoft.com/office/drawing/2014/main" id="{1196B95D-E672-9F45-9A56-C075B5C9F49C}"/>
                </a:ext>
              </a:extLst>
            </p:cNvPr>
            <p:cNvSpPr/>
            <p:nvPr/>
          </p:nvSpPr>
          <p:spPr>
            <a:xfrm>
              <a:off x="4174462" y="4070904"/>
              <a:ext cx="1921538" cy="4373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云平台初始化配置</a:t>
              </a:r>
            </a:p>
          </p:txBody>
        </p:sp>
        <p:sp>
          <p:nvSpPr>
            <p:cNvPr id="8" name="左大括号 7">
              <a:extLst>
                <a:ext uri="{FF2B5EF4-FFF2-40B4-BE49-F238E27FC236}">
                  <a16:creationId xmlns:a16="http://schemas.microsoft.com/office/drawing/2014/main" id="{73FE9D38-9F9D-954C-99FE-7A72C8188EA9}"/>
                </a:ext>
              </a:extLst>
            </p:cNvPr>
            <p:cNvSpPr/>
            <p:nvPr/>
          </p:nvSpPr>
          <p:spPr>
            <a:xfrm>
              <a:off x="6129160" y="1733756"/>
              <a:ext cx="278296" cy="998054"/>
            </a:xfrm>
            <a:prstGeom prst="leftBrac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a:p>
          </p:txBody>
        </p:sp>
        <p:sp>
          <p:nvSpPr>
            <p:cNvPr id="9" name="圆角矩形 8">
              <a:extLst>
                <a:ext uri="{FF2B5EF4-FFF2-40B4-BE49-F238E27FC236}">
                  <a16:creationId xmlns:a16="http://schemas.microsoft.com/office/drawing/2014/main" id="{C04BD6C9-43DE-4D4F-A932-553B31B34BC6}"/>
                </a:ext>
              </a:extLst>
            </p:cNvPr>
            <p:cNvSpPr/>
            <p:nvPr/>
          </p:nvSpPr>
          <p:spPr>
            <a:xfrm>
              <a:off x="6453836" y="1607860"/>
              <a:ext cx="1155138" cy="2517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网络配置</a:t>
              </a:r>
            </a:p>
          </p:txBody>
        </p:sp>
        <p:sp>
          <p:nvSpPr>
            <p:cNvPr id="10" name="圆角矩形 9">
              <a:extLst>
                <a:ext uri="{FF2B5EF4-FFF2-40B4-BE49-F238E27FC236}">
                  <a16:creationId xmlns:a16="http://schemas.microsoft.com/office/drawing/2014/main" id="{9EE2B0F4-0965-A348-993A-01473253BC8C}"/>
                </a:ext>
              </a:extLst>
            </p:cNvPr>
            <p:cNvSpPr/>
            <p:nvPr/>
          </p:nvSpPr>
          <p:spPr>
            <a:xfrm>
              <a:off x="6453836" y="2111027"/>
              <a:ext cx="1155138" cy="2517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时间同步</a:t>
              </a:r>
            </a:p>
          </p:txBody>
        </p:sp>
        <p:sp>
          <p:nvSpPr>
            <p:cNvPr id="11" name="圆角矩形 10">
              <a:extLst>
                <a:ext uri="{FF2B5EF4-FFF2-40B4-BE49-F238E27FC236}">
                  <a16:creationId xmlns:a16="http://schemas.microsoft.com/office/drawing/2014/main" id="{EF816486-3037-284E-A8E4-5EF36BDA1063}"/>
                </a:ext>
              </a:extLst>
            </p:cNvPr>
            <p:cNvSpPr/>
            <p:nvPr/>
          </p:nvSpPr>
          <p:spPr>
            <a:xfrm>
              <a:off x="6453836" y="2605914"/>
              <a:ext cx="1155138" cy="2517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磁盘挂载</a:t>
              </a:r>
            </a:p>
          </p:txBody>
        </p:sp>
        <p:sp>
          <p:nvSpPr>
            <p:cNvPr id="13" name="左大括号 12">
              <a:extLst>
                <a:ext uri="{FF2B5EF4-FFF2-40B4-BE49-F238E27FC236}">
                  <a16:creationId xmlns:a16="http://schemas.microsoft.com/office/drawing/2014/main" id="{7ABC3FD6-7215-AB46-B80C-3BB0552D353A}"/>
                </a:ext>
              </a:extLst>
            </p:cNvPr>
            <p:cNvSpPr/>
            <p:nvPr/>
          </p:nvSpPr>
          <p:spPr>
            <a:xfrm>
              <a:off x="6129159" y="3219394"/>
              <a:ext cx="400149" cy="2245834"/>
            </a:xfrm>
            <a:prstGeom prst="leftBrac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p>
          </p:txBody>
        </p:sp>
        <p:sp>
          <p:nvSpPr>
            <p:cNvPr id="14" name="圆角矩形 13">
              <a:extLst>
                <a:ext uri="{FF2B5EF4-FFF2-40B4-BE49-F238E27FC236}">
                  <a16:creationId xmlns:a16="http://schemas.microsoft.com/office/drawing/2014/main" id="{7DB056DC-22A1-674D-B2CC-299C597EB18C}"/>
                </a:ext>
              </a:extLst>
            </p:cNvPr>
            <p:cNvSpPr/>
            <p:nvPr/>
          </p:nvSpPr>
          <p:spPr>
            <a:xfrm>
              <a:off x="6540717" y="3030758"/>
              <a:ext cx="1429750" cy="3201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创建区域</a:t>
              </a:r>
            </a:p>
          </p:txBody>
        </p:sp>
        <p:sp>
          <p:nvSpPr>
            <p:cNvPr id="15" name="圆角矩形 14">
              <a:extLst>
                <a:ext uri="{FF2B5EF4-FFF2-40B4-BE49-F238E27FC236}">
                  <a16:creationId xmlns:a16="http://schemas.microsoft.com/office/drawing/2014/main" id="{8E35CE00-EC6E-E148-9FF3-233E9165D23D}"/>
                </a:ext>
              </a:extLst>
            </p:cNvPr>
            <p:cNvSpPr/>
            <p:nvPr/>
          </p:nvSpPr>
          <p:spPr>
            <a:xfrm>
              <a:off x="6540717" y="3398612"/>
              <a:ext cx="1429750" cy="3201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创建集群</a:t>
              </a:r>
            </a:p>
          </p:txBody>
        </p:sp>
        <p:sp>
          <p:nvSpPr>
            <p:cNvPr id="16" name="圆角矩形 15">
              <a:extLst>
                <a:ext uri="{FF2B5EF4-FFF2-40B4-BE49-F238E27FC236}">
                  <a16:creationId xmlns:a16="http://schemas.microsoft.com/office/drawing/2014/main" id="{C2496A18-9696-6D49-B738-982EB7326A35}"/>
                </a:ext>
              </a:extLst>
            </p:cNvPr>
            <p:cNvSpPr/>
            <p:nvPr/>
          </p:nvSpPr>
          <p:spPr>
            <a:xfrm>
              <a:off x="6540717" y="3766467"/>
              <a:ext cx="1429750" cy="32012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添加物理机</a:t>
              </a:r>
            </a:p>
          </p:txBody>
        </p:sp>
        <p:sp>
          <p:nvSpPr>
            <p:cNvPr id="17" name="圆角矩形 16">
              <a:extLst>
                <a:ext uri="{FF2B5EF4-FFF2-40B4-BE49-F238E27FC236}">
                  <a16:creationId xmlns:a16="http://schemas.microsoft.com/office/drawing/2014/main" id="{212E2BCC-1CCF-494D-97D7-34364D467FF1}"/>
                </a:ext>
              </a:extLst>
            </p:cNvPr>
            <p:cNvSpPr/>
            <p:nvPr/>
          </p:nvSpPr>
          <p:spPr>
            <a:xfrm>
              <a:off x="6529309" y="4138354"/>
              <a:ext cx="1441158" cy="3201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创建二层网络</a:t>
              </a:r>
            </a:p>
          </p:txBody>
        </p:sp>
        <p:sp>
          <p:nvSpPr>
            <p:cNvPr id="18" name="圆角矩形 17">
              <a:extLst>
                <a:ext uri="{FF2B5EF4-FFF2-40B4-BE49-F238E27FC236}">
                  <a16:creationId xmlns:a16="http://schemas.microsoft.com/office/drawing/2014/main" id="{A13DC9C3-83D6-A84F-818F-36E78AB11734}"/>
                </a:ext>
              </a:extLst>
            </p:cNvPr>
            <p:cNvSpPr/>
            <p:nvPr/>
          </p:nvSpPr>
          <p:spPr>
            <a:xfrm>
              <a:off x="6529309" y="4506677"/>
              <a:ext cx="1474287" cy="3201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创建三层网络</a:t>
              </a:r>
            </a:p>
          </p:txBody>
        </p:sp>
        <p:sp>
          <p:nvSpPr>
            <p:cNvPr id="19" name="圆角矩形 18">
              <a:extLst>
                <a:ext uri="{FF2B5EF4-FFF2-40B4-BE49-F238E27FC236}">
                  <a16:creationId xmlns:a16="http://schemas.microsoft.com/office/drawing/2014/main" id="{79F0C97A-9FB6-2D44-AF9F-2DED60E29EB9}"/>
                </a:ext>
              </a:extLst>
            </p:cNvPr>
            <p:cNvSpPr/>
            <p:nvPr/>
          </p:nvSpPr>
          <p:spPr>
            <a:xfrm>
              <a:off x="6540717" y="4874062"/>
              <a:ext cx="1474287" cy="3201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创建镜像服务器</a:t>
              </a:r>
            </a:p>
          </p:txBody>
        </p:sp>
        <p:sp>
          <p:nvSpPr>
            <p:cNvPr id="20" name="圆角矩形 19">
              <a:extLst>
                <a:ext uri="{FF2B5EF4-FFF2-40B4-BE49-F238E27FC236}">
                  <a16:creationId xmlns:a16="http://schemas.microsoft.com/office/drawing/2014/main" id="{7723EAFE-EC1B-9B44-BE7E-568CAF36AD39}"/>
                </a:ext>
              </a:extLst>
            </p:cNvPr>
            <p:cNvSpPr/>
            <p:nvPr/>
          </p:nvSpPr>
          <p:spPr>
            <a:xfrm>
              <a:off x="6540717" y="5247672"/>
              <a:ext cx="1474287" cy="3201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a:t>创建计算规格</a:t>
              </a:r>
            </a:p>
          </p:txBody>
        </p:sp>
      </p:grpSp>
      <p:sp>
        <p:nvSpPr>
          <p:cNvPr id="22" name="文本框 21">
            <a:extLst>
              <a:ext uri="{FF2B5EF4-FFF2-40B4-BE49-F238E27FC236}">
                <a16:creationId xmlns:a16="http://schemas.microsoft.com/office/drawing/2014/main" id="{67D7BCA1-5CC6-4047-A2CE-53B4496150B8}"/>
              </a:ext>
            </a:extLst>
          </p:cNvPr>
          <p:cNvSpPr txBox="1"/>
          <p:nvPr/>
        </p:nvSpPr>
        <p:spPr>
          <a:xfrm>
            <a:off x="5333869" y="5765119"/>
            <a:ext cx="1524261"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初始化流程</a:t>
            </a:r>
          </a:p>
        </p:txBody>
      </p:sp>
    </p:spTree>
    <p:extLst>
      <p:ext uri="{BB962C8B-B14F-4D97-AF65-F5344CB8AC3E}">
        <p14:creationId xmlns:p14="http://schemas.microsoft.com/office/powerpoint/2010/main" val="131112412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文本框 58369"/>
          <p:cNvSpPr txBox="1"/>
          <p:nvPr/>
        </p:nvSpPr>
        <p:spPr>
          <a:xfrm>
            <a:off x="924618" y="1771491"/>
            <a:ext cx="7706995" cy="3542316"/>
          </a:xfrm>
          <a:prstGeom prst="rect">
            <a:avLst/>
          </a:prstGeom>
          <a:noFill/>
          <a:ln w="9525">
            <a:noFill/>
          </a:ln>
        </p:spPr>
        <p:txBody>
          <a:bodyPr wrap="square">
            <a:spAutoFit/>
          </a:bodyPr>
          <a:lstStyle/>
          <a:p>
            <a:pPr marL="342900" indent="-342900" algn="l">
              <a:lnSpc>
                <a:spcPct val="150000"/>
              </a:lnSpc>
              <a:spcBef>
                <a:spcPct val="50000"/>
              </a:spcBef>
              <a:buClr>
                <a:schemeClr val="tx1"/>
              </a:buClr>
              <a:buFont typeface="Wingdings" panose="05000000000000000000" charset="0"/>
              <a:buChar char=""/>
            </a:pPr>
            <a:r>
              <a:rPr lang="zh-CN" altLang="en-US" sz="2400" b="1" dirty="0">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掌握</a:t>
            </a:r>
            <a:r>
              <a:rPr lang="en-US" altLang="zh-CN" sz="2400" b="1" dirty="0" err="1">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ZStack</a:t>
            </a:r>
            <a:r>
              <a:rPr lang="zh-CN" altLang="en-US" sz="2400" b="1" dirty="0">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平台部署流程及架构</a:t>
            </a:r>
          </a:p>
          <a:p>
            <a:pPr marL="342900" indent="-342900" algn="l">
              <a:lnSpc>
                <a:spcPct val="150000"/>
              </a:lnSpc>
              <a:spcBef>
                <a:spcPct val="50000"/>
              </a:spcBef>
              <a:buClr>
                <a:schemeClr val="tx1"/>
              </a:buClr>
              <a:buFont typeface="Wingdings" panose="05000000000000000000" charset="0"/>
              <a:buChar char=""/>
            </a:pPr>
            <a:r>
              <a:rPr lang="zh-CN" altLang="en-US" sz="2400" b="1" dirty="0">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掌握</a:t>
            </a:r>
            <a:r>
              <a:rPr lang="en-US" altLang="zh-CN" sz="2400" b="1" dirty="0" err="1">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ZStack</a:t>
            </a:r>
            <a:r>
              <a:rPr lang="zh-CN" altLang="en-US" sz="2400" b="1" dirty="0">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初始化流程及操作</a:t>
            </a:r>
            <a:endParaRPr lang="en-US" altLang="zh-CN" sz="2400" b="1" dirty="0">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endParaRPr>
          </a:p>
          <a:p>
            <a:pPr marL="342900" indent="-342900">
              <a:lnSpc>
                <a:spcPct val="150000"/>
              </a:lnSpc>
              <a:spcBef>
                <a:spcPct val="50000"/>
              </a:spcBef>
              <a:buClr>
                <a:schemeClr val="tx1"/>
              </a:buClr>
              <a:buFont typeface="Wingdings" panose="05000000000000000000" charset="0"/>
              <a:buChar char=""/>
            </a:pPr>
            <a:r>
              <a:rPr lang="zh-CN" altLang="en-US" sz="2400" b="1" dirty="0">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了解</a:t>
            </a:r>
            <a:r>
              <a:rPr lang="en-US" altLang="zh-CN" sz="2400" b="1" dirty="0" err="1">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ZStack</a:t>
            </a:r>
            <a:r>
              <a:rPr lang="zh-CN" altLang="en-US" sz="2400" b="1" dirty="0">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平台网络配置及网络服务</a:t>
            </a:r>
          </a:p>
          <a:p>
            <a:pPr marL="342900" indent="-342900" algn="l">
              <a:lnSpc>
                <a:spcPct val="150000"/>
              </a:lnSpc>
              <a:spcBef>
                <a:spcPct val="50000"/>
              </a:spcBef>
              <a:buClr>
                <a:schemeClr val="tx1"/>
              </a:buClr>
              <a:buFont typeface="Wingdings" panose="05000000000000000000" charset="0"/>
              <a:buChar char=""/>
            </a:pPr>
            <a:r>
              <a:rPr lang="zh-CN" altLang="en-US" sz="2400" b="1" dirty="0">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了解</a:t>
            </a:r>
            <a:r>
              <a:rPr lang="en-US" altLang="zh-CN" sz="2400" b="1" dirty="0" err="1">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ZStack</a:t>
            </a:r>
            <a:r>
              <a:rPr lang="zh-CN" altLang="en-US" sz="2400" b="1" dirty="0">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镜像模板封装操作</a:t>
            </a:r>
          </a:p>
          <a:p>
            <a:pPr marL="342900" indent="-342900" algn="l">
              <a:lnSpc>
                <a:spcPct val="150000"/>
              </a:lnSpc>
              <a:spcBef>
                <a:spcPct val="50000"/>
              </a:spcBef>
              <a:buClr>
                <a:schemeClr val="tx1"/>
              </a:buClr>
              <a:buFont typeface="Wingdings" panose="05000000000000000000" charset="0"/>
              <a:buChar char=""/>
            </a:pPr>
            <a:r>
              <a:rPr lang="zh-CN" altLang="en-US" sz="2400" b="1" dirty="0">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了解</a:t>
            </a:r>
            <a:r>
              <a:rPr lang="en-US" altLang="zh-CN" sz="2400" b="1" dirty="0" err="1">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ZStack</a:t>
            </a:r>
            <a:r>
              <a:rPr lang="zh-CN" altLang="en-US" sz="2400" b="1" dirty="0">
                <a:solidFill>
                  <a:schemeClr val="accent3">
                    <a:lumMod val="20000"/>
                    <a:lumOff val="80000"/>
                  </a:schemeClr>
                </a:solidFill>
                <a:latin typeface="Noto Sans Mono CJK SC" panose="020B0500000000000000" charset="-122"/>
                <a:ea typeface="Noto Sans Mono CJK SC" panose="020B0500000000000000" charset="-122"/>
                <a:cs typeface="Noto Sans Mono CJK SC" panose="020B0500000000000000" charset="-122"/>
              </a:rPr>
              <a:t>平台基本运维及监控</a:t>
            </a:r>
          </a:p>
        </p:txBody>
      </p:sp>
      <p:sp>
        <p:nvSpPr>
          <p:cNvPr id="58371" name="文本框 58370"/>
          <p:cNvSpPr txBox="1"/>
          <p:nvPr/>
        </p:nvSpPr>
        <p:spPr>
          <a:xfrm>
            <a:off x="924618" y="323216"/>
            <a:ext cx="2057400" cy="519112"/>
          </a:xfrm>
          <a:prstGeom prst="rect">
            <a:avLst/>
          </a:prstGeom>
          <a:noFill/>
          <a:ln w="9525">
            <a:noFill/>
          </a:ln>
        </p:spPr>
        <p:txBody>
          <a:bodyPr lIns="91425" tIns="45712" rIns="91425" bIns="45712" anchor="ctr"/>
          <a:lstStyle/>
          <a:p>
            <a:pPr algn="l"/>
            <a:r>
              <a:rPr lang="zh-CN" altLang="en-US" sz="3200" b="1" dirty="0">
                <a:solidFill>
                  <a:srgbClr val="CC0000"/>
                </a:solidFill>
                <a:latin typeface="华文细黑" pitchFamily="2" charset="-122"/>
                <a:ea typeface="华文细黑" pitchFamily="2" charset="-122"/>
              </a:rPr>
              <a:t>课程目标</a:t>
            </a:r>
          </a:p>
        </p:txBody>
      </p:sp>
      <p:grpSp>
        <p:nvGrpSpPr>
          <p:cNvPr id="3" name="组合 2">
            <a:extLst>
              <a:ext uri="{FF2B5EF4-FFF2-40B4-BE49-F238E27FC236}">
                <a16:creationId xmlns:a16="http://schemas.microsoft.com/office/drawing/2014/main" id="{E4C5C763-757B-2B48-A724-A3EC773DF364}"/>
              </a:ext>
            </a:extLst>
          </p:cNvPr>
          <p:cNvGrpSpPr/>
          <p:nvPr/>
        </p:nvGrpSpPr>
        <p:grpSpPr>
          <a:xfrm>
            <a:off x="1007745" y="1072356"/>
            <a:ext cx="6084570" cy="640080"/>
            <a:chOff x="1007745" y="1072356"/>
            <a:chExt cx="6084570" cy="640080"/>
          </a:xfrm>
        </p:grpSpPr>
        <p:sp>
          <p:nvSpPr>
            <p:cNvPr id="58375" name="圆角矩形 58374"/>
            <p:cNvSpPr/>
            <p:nvPr/>
          </p:nvSpPr>
          <p:spPr>
            <a:xfrm>
              <a:off x="1007745" y="1072356"/>
              <a:ext cx="6084570" cy="640080"/>
            </a:xfrm>
            <a:prstGeom prst="roundRect">
              <a:avLst>
                <a:gd name="adj" fmla="val 18046"/>
              </a:avLst>
            </a:prstGeom>
            <a:solidFill>
              <a:srgbClr val="4DA5E1">
                <a:alpha val="75000"/>
              </a:srgbClr>
            </a:solidFill>
            <a:ln w="9525">
              <a:noFill/>
            </a:ln>
          </p:spPr>
          <p:txBody>
            <a:bodyPr/>
            <a:lstStyle/>
            <a:p>
              <a:endParaRPr lang="zh-CN" altLang="en-US"/>
            </a:p>
          </p:txBody>
        </p:sp>
        <p:sp>
          <p:nvSpPr>
            <p:cNvPr id="58372" name="矩形 58371"/>
            <p:cNvSpPr/>
            <p:nvPr/>
          </p:nvSpPr>
          <p:spPr>
            <a:xfrm>
              <a:off x="1007745" y="1130786"/>
              <a:ext cx="5241925" cy="523220"/>
            </a:xfrm>
            <a:prstGeom prst="rect">
              <a:avLst/>
            </a:prstGeom>
            <a:noFill/>
            <a:ln w="9525">
              <a:noFill/>
            </a:ln>
          </p:spPr>
          <p:txBody>
            <a:bodyPr wrap="square">
              <a:spAutoFit/>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90204" pitchFamily="34" charset="0"/>
                  <a:ea typeface="宋体"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90204" pitchFamily="34" charset="0"/>
                  <a:ea typeface="宋体"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90204" pitchFamily="34" charset="0"/>
                  <a:ea typeface="宋体"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90204" pitchFamily="34" charset="0"/>
                  <a:ea typeface="宋体"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90204" pitchFamily="34" charset="0"/>
                  <a:ea typeface="宋体" charset="-122"/>
                </a:defRPr>
              </a:lvl5pPr>
            </a:lstStyle>
            <a:p>
              <a:pPr lvl="0">
                <a:buNone/>
              </a:pPr>
              <a:r>
                <a:rPr lang="zh-CN" altLang="en-US" sz="2800" b="1" dirty="0">
                  <a:solidFill>
                    <a:schemeClr val="bg1"/>
                  </a:solidFill>
                  <a:ea typeface="华文细黑" pitchFamily="2" charset="-122"/>
                </a:rPr>
                <a:t>通过本课程的学习，您将能够：</a:t>
              </a:r>
            </a:p>
          </p:txBody>
        </p:sp>
      </p:gr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DB96B01-1B24-4E48-ACBE-F6C6637BFB9D}"/>
              </a:ext>
            </a:extLst>
          </p:cNvPr>
          <p:cNvSpPr txBox="1"/>
          <p:nvPr/>
        </p:nvSpPr>
        <p:spPr>
          <a:xfrm>
            <a:off x="596087" y="322627"/>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操作系统初始化配置</a:t>
            </a:r>
          </a:p>
        </p:txBody>
      </p:sp>
      <p:sp>
        <p:nvSpPr>
          <p:cNvPr id="3" name="矩形 2">
            <a:extLst>
              <a:ext uri="{FF2B5EF4-FFF2-40B4-BE49-F238E27FC236}">
                <a16:creationId xmlns:a16="http://schemas.microsoft.com/office/drawing/2014/main" id="{4C02161B-E968-8841-A208-8E8933FA85DF}"/>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文本框 3">
            <a:extLst>
              <a:ext uri="{FF2B5EF4-FFF2-40B4-BE49-F238E27FC236}">
                <a16:creationId xmlns:a16="http://schemas.microsoft.com/office/drawing/2014/main" id="{85BA38D6-D7EE-9446-A64E-A2DF75E61761}"/>
              </a:ext>
            </a:extLst>
          </p:cNvPr>
          <p:cNvSpPr txBox="1"/>
          <p:nvPr/>
        </p:nvSpPr>
        <p:spPr>
          <a:xfrm>
            <a:off x="596087" y="925600"/>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网络配置</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管理网配置</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5" name="表格 4">
            <a:extLst>
              <a:ext uri="{FF2B5EF4-FFF2-40B4-BE49-F238E27FC236}">
                <a16:creationId xmlns:a16="http://schemas.microsoft.com/office/drawing/2014/main" id="{CA139A76-7D1A-044F-AC93-A8385254EED1}"/>
              </a:ext>
            </a:extLst>
          </p:cNvPr>
          <p:cNvGraphicFramePr>
            <a:graphicFrameLocks noGrp="1"/>
          </p:cNvGraphicFramePr>
          <p:nvPr>
            <p:extLst>
              <p:ext uri="{D42A27DB-BD31-4B8C-83A1-F6EECF244321}">
                <p14:modId xmlns:p14="http://schemas.microsoft.com/office/powerpoint/2010/main" val="3120899288"/>
              </p:ext>
            </p:extLst>
          </p:nvPr>
        </p:nvGraphicFramePr>
        <p:xfrm>
          <a:off x="716485" y="1451840"/>
          <a:ext cx="11064697" cy="4480560"/>
        </p:xfrm>
        <a:graphic>
          <a:graphicData uri="http://schemas.openxmlformats.org/drawingml/2006/table">
            <a:tbl>
              <a:tblPr>
                <a:tableStyleId>{D113A9D2-9D6B-4929-AA2D-F23B5EE8CBE7}</a:tableStyleId>
              </a:tblPr>
              <a:tblGrid>
                <a:gridCol w="11064697">
                  <a:extLst>
                    <a:ext uri="{9D8B030D-6E8A-4147-A177-3AD203B41FA5}">
                      <a16:colId xmlns:a16="http://schemas.microsoft.com/office/drawing/2014/main" val="3851497292"/>
                    </a:ext>
                  </a:extLst>
                </a:gridCol>
              </a:tblGrid>
              <a:tr h="3932653">
                <a:tc>
                  <a:txBody>
                    <a:bodyPr/>
                    <a:lstStyle/>
                    <a:p>
                      <a:pPr marL="342900" marR="0" lvl="0" indent="-342900" algn="just">
                        <a:spcBef>
                          <a:spcPts val="0"/>
                        </a:spcBef>
                        <a:spcAft>
                          <a:spcPts val="0"/>
                        </a:spcAft>
                        <a:buFont typeface="Wingdings" pitchFamily="2" charset="2"/>
                        <a:buChar char=""/>
                      </a:pPr>
                      <a:r>
                        <a:rPr lang="zh-CN" altLang="en-US" sz="1800" kern="100" dirty="0">
                          <a:effectLst/>
                          <a:latin typeface="Noto Sans Mono CJK SC" panose="020B0500000000000000" pitchFamily="34" charset="-128"/>
                          <a:ea typeface="Noto Sans Mono CJK SC" panose="020B0500000000000000" pitchFamily="34" charset="-128"/>
                        </a:rPr>
                        <a:t>主备模式</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-bond-ab -c bond0  /</a:t>
                      </a:r>
                      <a:r>
                        <a:rPr lang="zh-CN" altLang="en-US" sz="1800" kern="100" dirty="0">
                          <a:effectLst/>
                          <a:latin typeface="Noto Sans Mono CJK SC" panose="020B0500000000000000" pitchFamily="34" charset="-128"/>
                          <a:ea typeface="Noto Sans Mono CJK SC" panose="020B0500000000000000" pitchFamily="34" charset="-128"/>
                        </a:rPr>
                        <a:t>以主备模式创建名称为</a:t>
                      </a:r>
                      <a:r>
                        <a:rPr lang="en" sz="1800" kern="100" dirty="0">
                          <a:effectLst/>
                          <a:latin typeface="Noto Sans Mono CJK SC" panose="020B0500000000000000" pitchFamily="34" charset="-128"/>
                          <a:ea typeface="Noto Sans Mono CJK SC" panose="020B0500000000000000" pitchFamily="34" charset="-128"/>
                        </a:rPr>
                        <a:t>bond0</a:t>
                      </a:r>
                      <a:r>
                        <a:rPr lang="zh-CN" altLang="en-US" sz="1800" kern="100" dirty="0">
                          <a:effectLst/>
                          <a:latin typeface="Noto Sans Mono CJK SC" panose="020B0500000000000000" pitchFamily="34" charset="-128"/>
                          <a:ea typeface="Noto Sans Mono CJK SC" panose="020B0500000000000000" pitchFamily="34" charset="-128"/>
                        </a:rPr>
                        <a:t>的</a:t>
                      </a:r>
                      <a:r>
                        <a:rPr lang="en" sz="1800" kern="100" dirty="0">
                          <a:effectLst/>
                          <a:latin typeface="Noto Sans Mono CJK SC" panose="020B0500000000000000" pitchFamily="34" charset="-128"/>
                          <a:ea typeface="Noto Sans Mono CJK SC" panose="020B0500000000000000" pitchFamily="34" charset="-128"/>
                        </a:rPr>
                        <a:t>bond</a:t>
                      </a:r>
                      <a:r>
                        <a:rPr lang="zh-CN" altLang="en-US" sz="1800" kern="100" dirty="0">
                          <a:effectLst/>
                          <a:latin typeface="Noto Sans Mono CJK SC" panose="020B0500000000000000" pitchFamily="34" charset="-128"/>
                          <a:ea typeface="Noto Sans Mono CJK SC" panose="020B0500000000000000" pitchFamily="34" charset="-128"/>
                        </a:rPr>
                        <a:t>组</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a:t>
                      </a:r>
                      <a:r>
                        <a:rPr lang="en" sz="1800" kern="100" dirty="0" err="1">
                          <a:effectLst/>
                          <a:latin typeface="Noto Sans Mono CJK SC" panose="020B0500000000000000" pitchFamily="34" charset="-128"/>
                          <a:ea typeface="Noto Sans Mono CJK SC" panose="020B0500000000000000" pitchFamily="34" charset="-128"/>
                        </a:rPr>
                        <a:t>nic</a:t>
                      </a:r>
                      <a:r>
                        <a:rPr lang="en" sz="1800" kern="100" dirty="0">
                          <a:effectLst/>
                          <a:latin typeface="Noto Sans Mono CJK SC" panose="020B0500000000000000" pitchFamily="34" charset="-128"/>
                          <a:ea typeface="Noto Sans Mono CJK SC" panose="020B0500000000000000" pitchFamily="34" charset="-128"/>
                        </a:rPr>
                        <a:t>-to-bond -a bond0 </a:t>
                      </a:r>
                      <a:r>
                        <a:rPr lang="zh-CN" altLang="en-US" sz="1800" kern="100" dirty="0">
                          <a:effectLst/>
                          <a:latin typeface="Noto Sans Mono CJK SC" panose="020B0500000000000000" pitchFamily="34" charset="-128"/>
                          <a:ea typeface="Noto Sans Mono CJK SC" panose="020B0500000000000000" pitchFamily="34" charset="-128"/>
                        </a:rPr>
                        <a:t>网卡编号</a:t>
                      </a:r>
                      <a:r>
                        <a:rPr lang="en-US" altLang="zh-CN" sz="1800" kern="100" dirty="0">
                          <a:effectLst/>
                          <a:latin typeface="Noto Sans Mono CJK SC" panose="020B0500000000000000" pitchFamily="34" charset="-128"/>
                          <a:ea typeface="Noto Sans Mono CJK SC" panose="020B0500000000000000" pitchFamily="34" charset="-128"/>
                        </a:rPr>
                        <a:t>1  /</a:t>
                      </a:r>
                      <a:r>
                        <a:rPr lang="zh-CN" altLang="en-US" sz="1800" kern="100" dirty="0">
                          <a:effectLst/>
                          <a:latin typeface="Noto Sans Mono CJK SC" panose="020B0500000000000000" pitchFamily="34" charset="-128"/>
                          <a:ea typeface="Noto Sans Mono CJK SC" panose="020B0500000000000000" pitchFamily="34" charset="-128"/>
                        </a:rPr>
                        <a:t>向</a:t>
                      </a:r>
                      <a:r>
                        <a:rPr lang="en" sz="1800" kern="100" dirty="0">
                          <a:effectLst/>
                          <a:latin typeface="Noto Sans Mono CJK SC" panose="020B0500000000000000" pitchFamily="34" charset="-128"/>
                          <a:ea typeface="Noto Sans Mono CJK SC" panose="020B0500000000000000" pitchFamily="34" charset="-128"/>
                        </a:rPr>
                        <a:t>bond0</a:t>
                      </a:r>
                      <a:r>
                        <a:rPr lang="zh-CN" altLang="en-US" sz="1800" kern="100" dirty="0">
                          <a:effectLst/>
                          <a:latin typeface="Noto Sans Mono CJK SC" panose="020B0500000000000000" pitchFamily="34" charset="-128"/>
                          <a:ea typeface="Noto Sans Mono CJK SC" panose="020B0500000000000000" pitchFamily="34" charset="-128"/>
                        </a:rPr>
                        <a:t>添加网卡</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a:t>
                      </a:r>
                      <a:r>
                        <a:rPr lang="en" sz="1800" kern="100" dirty="0" err="1">
                          <a:effectLst/>
                          <a:latin typeface="Noto Sans Mono CJK SC" panose="020B0500000000000000" pitchFamily="34" charset="-128"/>
                          <a:ea typeface="Noto Sans Mono CJK SC" panose="020B0500000000000000" pitchFamily="34" charset="-128"/>
                        </a:rPr>
                        <a:t>nic</a:t>
                      </a:r>
                      <a:r>
                        <a:rPr lang="en" sz="1800" kern="100" dirty="0">
                          <a:effectLst/>
                          <a:latin typeface="Noto Sans Mono CJK SC" panose="020B0500000000000000" pitchFamily="34" charset="-128"/>
                          <a:ea typeface="Noto Sans Mono CJK SC" panose="020B0500000000000000" pitchFamily="34" charset="-128"/>
                        </a:rPr>
                        <a:t>-to-bond -a bond0 </a:t>
                      </a:r>
                      <a:r>
                        <a:rPr lang="zh-CN" altLang="en-US" sz="1800" kern="100" dirty="0">
                          <a:effectLst/>
                          <a:latin typeface="Noto Sans Mono CJK SC" panose="020B0500000000000000" pitchFamily="34" charset="-128"/>
                          <a:ea typeface="Noto Sans Mono CJK SC" panose="020B0500000000000000" pitchFamily="34" charset="-128"/>
                        </a:rPr>
                        <a:t>网卡编号</a:t>
                      </a:r>
                      <a:r>
                        <a:rPr lang="en-US" altLang="zh-CN" sz="1800" kern="100" dirty="0">
                          <a:effectLst/>
                          <a:latin typeface="Noto Sans Mono CJK SC" panose="020B0500000000000000" pitchFamily="34" charset="-128"/>
                          <a:ea typeface="Noto Sans Mono CJK SC" panose="020B0500000000000000" pitchFamily="34" charset="-128"/>
                        </a:rPr>
                        <a:t>2 /</a:t>
                      </a:r>
                      <a:r>
                        <a:rPr lang="zh-CN" altLang="en-US" sz="1800" kern="100" dirty="0">
                          <a:effectLst/>
                          <a:latin typeface="Noto Sans Mono CJK SC" panose="020B0500000000000000" pitchFamily="34" charset="-128"/>
                          <a:ea typeface="Noto Sans Mono CJK SC" panose="020B0500000000000000" pitchFamily="34" charset="-128"/>
                        </a:rPr>
                        <a:t>向</a:t>
                      </a:r>
                      <a:r>
                        <a:rPr lang="en" sz="1800" kern="100" dirty="0">
                          <a:effectLst/>
                          <a:latin typeface="Noto Sans Mono CJK SC" panose="020B0500000000000000" pitchFamily="34" charset="-128"/>
                          <a:ea typeface="Noto Sans Mono CJK SC" panose="020B0500000000000000" pitchFamily="34" charset="-128"/>
                        </a:rPr>
                        <a:t>bond0</a:t>
                      </a:r>
                      <a:r>
                        <a:rPr lang="zh-CN" altLang="en-US" sz="1800" kern="100" dirty="0">
                          <a:effectLst/>
                          <a:latin typeface="Noto Sans Mono CJK SC" panose="020B0500000000000000" pitchFamily="34" charset="-128"/>
                          <a:ea typeface="Noto Sans Mono CJK SC" panose="020B0500000000000000" pitchFamily="34" charset="-128"/>
                        </a:rPr>
                        <a:t>添加网卡</a:t>
                      </a:r>
                      <a:endParaRPr lang="en-US" altLang="zh-CN" sz="1800" kern="100" dirty="0">
                        <a:effectLst/>
                        <a:latin typeface="Noto Sans Mono CJK SC" panose="020B0500000000000000" pitchFamily="34" charset="-128"/>
                        <a:ea typeface="Noto Sans Mono CJK SC" panose="020B0500000000000000" pitchFamily="34" charset="-128"/>
                      </a:endParaRPr>
                    </a:p>
                    <a:p>
                      <a:pPr marL="0" marR="0" algn="just">
                        <a:spcBef>
                          <a:spcPts val="0"/>
                        </a:spcBef>
                        <a:spcAft>
                          <a:spcPts val="0"/>
                        </a:spcAft>
                      </a:pPr>
                      <a:endParaRPr lang="zh-CN" altLang="en-US" sz="1800" kern="100" dirty="0">
                        <a:effectLst/>
                        <a:latin typeface="Noto Sans Mono CJK SC" panose="020B0500000000000000" pitchFamily="34" charset="-128"/>
                        <a:ea typeface="Noto Sans Mono CJK SC" panose="020B0500000000000000" pitchFamily="34" charset="-128"/>
                      </a:endParaRPr>
                    </a:p>
                    <a:p>
                      <a:pPr marL="342900" marR="0" lvl="0" indent="-342900" algn="just">
                        <a:spcBef>
                          <a:spcPts val="0"/>
                        </a:spcBef>
                        <a:spcAft>
                          <a:spcPts val="0"/>
                        </a:spcAft>
                        <a:buFont typeface="Wingdings" pitchFamily="2" charset="2"/>
                        <a:buChar char=""/>
                      </a:pPr>
                      <a:r>
                        <a:rPr lang="zh-CN" altLang="en-US" sz="1800" kern="100" dirty="0">
                          <a:effectLst/>
                          <a:latin typeface="Noto Sans Mono CJK SC" panose="020B0500000000000000" pitchFamily="34" charset="-128"/>
                          <a:ea typeface="Noto Sans Mono CJK SC" panose="020B0500000000000000" pitchFamily="34" charset="-128"/>
                        </a:rPr>
                        <a:t>链路聚合模式</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-bond-</a:t>
                      </a:r>
                      <a:r>
                        <a:rPr lang="en" sz="1800" kern="100" dirty="0" err="1">
                          <a:effectLst/>
                          <a:latin typeface="Noto Sans Mono CJK SC" panose="020B0500000000000000" pitchFamily="34" charset="-128"/>
                          <a:ea typeface="Noto Sans Mono CJK SC" panose="020B0500000000000000" pitchFamily="34" charset="-128"/>
                        </a:rPr>
                        <a:t>lacp</a:t>
                      </a:r>
                      <a:r>
                        <a:rPr lang="en" sz="1800" kern="100" dirty="0">
                          <a:effectLst/>
                          <a:latin typeface="Noto Sans Mono CJK SC" panose="020B0500000000000000" pitchFamily="34" charset="-128"/>
                          <a:ea typeface="Noto Sans Mono CJK SC" panose="020B0500000000000000" pitchFamily="34" charset="-128"/>
                        </a:rPr>
                        <a:t> -c bond0 /</a:t>
                      </a:r>
                      <a:r>
                        <a:rPr lang="zh-CN" altLang="en-US" sz="1800" kern="100" dirty="0">
                          <a:effectLst/>
                          <a:latin typeface="Noto Sans Mono CJK SC" panose="020B0500000000000000" pitchFamily="34" charset="-128"/>
                          <a:ea typeface="Noto Sans Mono CJK SC" panose="020B0500000000000000" pitchFamily="34" charset="-128"/>
                        </a:rPr>
                        <a:t>以链路聚合模式创建名称为</a:t>
                      </a:r>
                      <a:r>
                        <a:rPr lang="en" sz="1800" kern="100" dirty="0">
                          <a:effectLst/>
                          <a:latin typeface="Noto Sans Mono CJK SC" panose="020B0500000000000000" pitchFamily="34" charset="-128"/>
                          <a:ea typeface="Noto Sans Mono CJK SC" panose="020B0500000000000000" pitchFamily="34" charset="-128"/>
                        </a:rPr>
                        <a:t>bond0</a:t>
                      </a:r>
                      <a:r>
                        <a:rPr lang="zh-CN" altLang="en-US" sz="1800" kern="100" dirty="0">
                          <a:effectLst/>
                          <a:latin typeface="Noto Sans Mono CJK SC" panose="020B0500000000000000" pitchFamily="34" charset="-128"/>
                          <a:ea typeface="Noto Sans Mono CJK SC" panose="020B0500000000000000" pitchFamily="34" charset="-128"/>
                        </a:rPr>
                        <a:t>的</a:t>
                      </a:r>
                      <a:r>
                        <a:rPr lang="en" sz="1800" kern="100" dirty="0">
                          <a:effectLst/>
                          <a:latin typeface="Noto Sans Mono CJK SC" panose="020B0500000000000000" pitchFamily="34" charset="-128"/>
                          <a:ea typeface="Noto Sans Mono CJK SC" panose="020B0500000000000000" pitchFamily="34" charset="-128"/>
                        </a:rPr>
                        <a:t>bond</a:t>
                      </a:r>
                      <a:r>
                        <a:rPr lang="zh-CN" altLang="en-US" sz="1800" kern="100" dirty="0">
                          <a:effectLst/>
                          <a:latin typeface="Noto Sans Mono CJK SC" panose="020B0500000000000000" pitchFamily="34" charset="-128"/>
                          <a:ea typeface="Noto Sans Mono CJK SC" panose="020B0500000000000000" pitchFamily="34" charset="-128"/>
                        </a:rPr>
                        <a:t>组</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a:t>
                      </a:r>
                      <a:r>
                        <a:rPr lang="en" sz="1800" kern="100" dirty="0" err="1">
                          <a:effectLst/>
                          <a:latin typeface="Noto Sans Mono CJK SC" panose="020B0500000000000000" pitchFamily="34" charset="-128"/>
                          <a:ea typeface="Noto Sans Mono CJK SC" panose="020B0500000000000000" pitchFamily="34" charset="-128"/>
                        </a:rPr>
                        <a:t>nic</a:t>
                      </a:r>
                      <a:r>
                        <a:rPr lang="en" sz="1800" kern="100" dirty="0">
                          <a:effectLst/>
                          <a:latin typeface="Noto Sans Mono CJK SC" panose="020B0500000000000000" pitchFamily="34" charset="-128"/>
                          <a:ea typeface="Noto Sans Mono CJK SC" panose="020B0500000000000000" pitchFamily="34" charset="-128"/>
                        </a:rPr>
                        <a:t>-to-bond -a bond0 </a:t>
                      </a:r>
                      <a:r>
                        <a:rPr lang="zh-CN" altLang="en-US" sz="1800" kern="100" dirty="0">
                          <a:effectLst/>
                          <a:latin typeface="Noto Sans Mono CJK SC" panose="020B0500000000000000" pitchFamily="34" charset="-128"/>
                          <a:ea typeface="Noto Sans Mono CJK SC" panose="020B0500000000000000" pitchFamily="34" charset="-128"/>
                        </a:rPr>
                        <a:t>网卡编号</a:t>
                      </a:r>
                      <a:r>
                        <a:rPr lang="en-US" altLang="zh-CN" sz="1800" kern="100" dirty="0">
                          <a:effectLst/>
                          <a:latin typeface="Noto Sans Mono CJK SC" panose="020B0500000000000000" pitchFamily="34" charset="-128"/>
                          <a:ea typeface="Noto Sans Mono CJK SC" panose="020B0500000000000000" pitchFamily="34" charset="-128"/>
                        </a:rPr>
                        <a:t>1 /</a:t>
                      </a:r>
                      <a:r>
                        <a:rPr lang="zh-CN" altLang="en-US" sz="1800" kern="100" dirty="0">
                          <a:effectLst/>
                          <a:latin typeface="Noto Sans Mono CJK SC" panose="020B0500000000000000" pitchFamily="34" charset="-128"/>
                          <a:ea typeface="Noto Sans Mono CJK SC" panose="020B0500000000000000" pitchFamily="34" charset="-128"/>
                        </a:rPr>
                        <a:t>向</a:t>
                      </a:r>
                      <a:r>
                        <a:rPr lang="en" sz="1800" kern="100" dirty="0">
                          <a:effectLst/>
                          <a:latin typeface="Noto Sans Mono CJK SC" panose="020B0500000000000000" pitchFamily="34" charset="-128"/>
                          <a:ea typeface="Noto Sans Mono CJK SC" panose="020B0500000000000000" pitchFamily="34" charset="-128"/>
                        </a:rPr>
                        <a:t>bond0</a:t>
                      </a:r>
                      <a:r>
                        <a:rPr lang="zh-CN" altLang="en-US" sz="1800" kern="100" dirty="0">
                          <a:effectLst/>
                          <a:latin typeface="Noto Sans Mono CJK SC" panose="020B0500000000000000" pitchFamily="34" charset="-128"/>
                          <a:ea typeface="Noto Sans Mono CJK SC" panose="020B0500000000000000" pitchFamily="34" charset="-128"/>
                        </a:rPr>
                        <a:t>添加网卡</a:t>
                      </a:r>
                      <a:r>
                        <a:rPr lang="en-US" altLang="zh-CN" sz="1800" kern="100" dirty="0">
                          <a:effectLst/>
                          <a:latin typeface="Noto Sans Mono CJK SC" panose="020B0500000000000000" pitchFamily="34" charset="-128"/>
                          <a:ea typeface="Noto Sans Mono CJK SC" panose="020B0500000000000000" pitchFamily="34" charset="-128"/>
                        </a:rPr>
                        <a:t>1</a:t>
                      </a:r>
                      <a:endParaRPr lang="zh-CN" altLang="en-US" sz="1800" kern="100" dirty="0">
                        <a:effectLst/>
                        <a:latin typeface="Noto Sans Mono CJK SC" panose="020B0500000000000000" pitchFamily="34" charset="-128"/>
                        <a:ea typeface="Noto Sans Mono CJK SC" panose="020B0500000000000000" pitchFamily="34" charset="-128"/>
                      </a:endParaRP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a:t>
                      </a:r>
                      <a:r>
                        <a:rPr lang="en" sz="1800" kern="100" dirty="0" err="1">
                          <a:effectLst/>
                          <a:latin typeface="Noto Sans Mono CJK SC" panose="020B0500000000000000" pitchFamily="34" charset="-128"/>
                          <a:ea typeface="Noto Sans Mono CJK SC" panose="020B0500000000000000" pitchFamily="34" charset="-128"/>
                        </a:rPr>
                        <a:t>nic</a:t>
                      </a:r>
                      <a:r>
                        <a:rPr lang="en" sz="1800" kern="100" dirty="0">
                          <a:effectLst/>
                          <a:latin typeface="Noto Sans Mono CJK SC" panose="020B0500000000000000" pitchFamily="34" charset="-128"/>
                          <a:ea typeface="Noto Sans Mono CJK SC" panose="020B0500000000000000" pitchFamily="34" charset="-128"/>
                        </a:rPr>
                        <a:t>-to-bond -a bond0 </a:t>
                      </a:r>
                      <a:r>
                        <a:rPr lang="zh-CN" altLang="en-US" sz="1800" kern="100" dirty="0">
                          <a:effectLst/>
                          <a:latin typeface="Noto Sans Mono CJK SC" panose="020B0500000000000000" pitchFamily="34" charset="-128"/>
                          <a:ea typeface="Noto Sans Mono CJK SC" panose="020B0500000000000000" pitchFamily="34" charset="-128"/>
                        </a:rPr>
                        <a:t>网卡编号</a:t>
                      </a:r>
                      <a:r>
                        <a:rPr lang="en-US" altLang="zh-CN" sz="1800" kern="100" dirty="0">
                          <a:effectLst/>
                          <a:latin typeface="Noto Sans Mono CJK SC" panose="020B0500000000000000" pitchFamily="34" charset="-128"/>
                          <a:ea typeface="Noto Sans Mono CJK SC" panose="020B0500000000000000" pitchFamily="34" charset="-128"/>
                        </a:rPr>
                        <a:t>2 /</a:t>
                      </a:r>
                      <a:r>
                        <a:rPr lang="zh-CN" altLang="en-US" sz="1800" kern="100" dirty="0">
                          <a:effectLst/>
                          <a:latin typeface="Noto Sans Mono CJK SC" panose="020B0500000000000000" pitchFamily="34" charset="-128"/>
                          <a:ea typeface="Noto Sans Mono CJK SC" panose="020B0500000000000000" pitchFamily="34" charset="-128"/>
                        </a:rPr>
                        <a:t>向</a:t>
                      </a:r>
                      <a:r>
                        <a:rPr lang="en" sz="1800" kern="100" dirty="0">
                          <a:effectLst/>
                          <a:latin typeface="Noto Sans Mono CJK SC" panose="020B0500000000000000" pitchFamily="34" charset="-128"/>
                          <a:ea typeface="Noto Sans Mono CJK SC" panose="020B0500000000000000" pitchFamily="34" charset="-128"/>
                        </a:rPr>
                        <a:t>bond0</a:t>
                      </a:r>
                      <a:r>
                        <a:rPr lang="zh-CN" altLang="en-US" sz="1800" kern="100" dirty="0">
                          <a:effectLst/>
                          <a:latin typeface="Noto Sans Mono CJK SC" panose="020B0500000000000000" pitchFamily="34" charset="-128"/>
                          <a:ea typeface="Noto Sans Mono CJK SC" panose="020B0500000000000000" pitchFamily="34" charset="-128"/>
                        </a:rPr>
                        <a:t>添加网卡</a:t>
                      </a:r>
                      <a:r>
                        <a:rPr lang="en-US" altLang="zh-CN" sz="1800" kern="100" dirty="0">
                          <a:effectLst/>
                          <a:latin typeface="Noto Sans Mono CJK SC" panose="020B0500000000000000" pitchFamily="34" charset="-128"/>
                          <a:ea typeface="Noto Sans Mono CJK SC" panose="020B0500000000000000" pitchFamily="34" charset="-128"/>
                        </a:rPr>
                        <a:t>2</a:t>
                      </a:r>
                    </a:p>
                    <a:p>
                      <a:pPr marL="0" marR="0" algn="just">
                        <a:spcBef>
                          <a:spcPts val="0"/>
                        </a:spcBef>
                        <a:spcAft>
                          <a:spcPts val="0"/>
                        </a:spcAft>
                      </a:pPr>
                      <a:endParaRPr lang="zh-CN" altLang="en-US" sz="1800" kern="100" dirty="0">
                        <a:effectLst/>
                        <a:latin typeface="Noto Sans Mono CJK SC" panose="020B0500000000000000" pitchFamily="34" charset="-128"/>
                        <a:ea typeface="Noto Sans Mono CJK SC" panose="020B0500000000000000" pitchFamily="34" charset="-128"/>
                      </a:endParaRPr>
                    </a:p>
                    <a:p>
                      <a:pPr marL="0" marR="0" algn="just">
                        <a:spcBef>
                          <a:spcPts val="0"/>
                        </a:spcBef>
                        <a:spcAft>
                          <a:spcPts val="0"/>
                        </a:spcAft>
                      </a:pPr>
                      <a:r>
                        <a:rPr lang="zh-CN" altLang="en-US" sz="1800" kern="100" dirty="0">
                          <a:effectLst/>
                          <a:latin typeface="Noto Sans Mono CJK SC" panose="020B0500000000000000" pitchFamily="34" charset="-128"/>
                          <a:ea typeface="Noto Sans Mono CJK SC" panose="020B0500000000000000" pitchFamily="34" charset="-128"/>
                        </a:rPr>
                        <a:t>配置</a:t>
                      </a:r>
                      <a:r>
                        <a:rPr lang="en" sz="1800" kern="100" dirty="0">
                          <a:effectLst/>
                          <a:latin typeface="Noto Sans Mono CJK SC" panose="020B0500000000000000" pitchFamily="34" charset="-128"/>
                          <a:ea typeface="Noto Sans Mono CJK SC" panose="020B0500000000000000" pitchFamily="34" charset="-128"/>
                        </a:rPr>
                        <a:t>IP</a:t>
                      </a:r>
                      <a:r>
                        <a:rPr lang="zh-CN" altLang="en-US" sz="1800" kern="100" dirty="0">
                          <a:effectLst/>
                          <a:latin typeface="Noto Sans Mono CJK SC" panose="020B0500000000000000" pitchFamily="34" charset="-128"/>
                          <a:ea typeface="Noto Sans Mono CJK SC" panose="020B0500000000000000" pitchFamily="34" charset="-128"/>
                        </a:rPr>
                        <a:t>地址</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-network-setting -</a:t>
                      </a:r>
                      <a:r>
                        <a:rPr lang="en" sz="1800" kern="100" dirty="0" err="1">
                          <a:effectLst/>
                          <a:latin typeface="Noto Sans Mono CJK SC" panose="020B0500000000000000" pitchFamily="34" charset="-128"/>
                          <a:ea typeface="Noto Sans Mono CJK SC" panose="020B0500000000000000" pitchFamily="34" charset="-128"/>
                        </a:rPr>
                        <a:t>i</a:t>
                      </a:r>
                      <a:r>
                        <a:rPr lang="en" sz="1800" kern="100" dirty="0">
                          <a:effectLst/>
                          <a:latin typeface="Noto Sans Mono CJK SC" panose="020B0500000000000000" pitchFamily="34" charset="-128"/>
                          <a:ea typeface="Noto Sans Mono CJK SC" panose="020B0500000000000000" pitchFamily="34" charset="-128"/>
                        </a:rPr>
                        <a:t> bond0 IP</a:t>
                      </a:r>
                      <a:r>
                        <a:rPr lang="zh-CN" altLang="en-US" sz="1800" kern="100" dirty="0">
                          <a:effectLst/>
                          <a:latin typeface="Noto Sans Mono CJK SC" panose="020B0500000000000000" pitchFamily="34" charset="-128"/>
                          <a:ea typeface="Noto Sans Mono CJK SC" panose="020B0500000000000000" pitchFamily="34" charset="-128"/>
                        </a:rPr>
                        <a:t>地址 掩码 网关   </a:t>
                      </a:r>
                      <a:r>
                        <a:rPr lang="en-US" altLang="zh-CN" sz="1800" kern="100" dirty="0">
                          <a:effectLst/>
                          <a:latin typeface="Noto Sans Mono CJK SC" panose="020B0500000000000000" pitchFamily="34" charset="-128"/>
                          <a:ea typeface="Noto Sans Mono CJK SC" panose="020B0500000000000000" pitchFamily="34" charset="-128"/>
                        </a:rPr>
                        <a:t>/</a:t>
                      </a:r>
                      <a:r>
                        <a:rPr lang="zh-CN" altLang="en-US" sz="1800" kern="100" dirty="0">
                          <a:effectLst/>
                          <a:latin typeface="Noto Sans Mono CJK SC" panose="020B0500000000000000" pitchFamily="34" charset="-128"/>
                          <a:ea typeface="Noto Sans Mono CJK SC" panose="020B0500000000000000" pitchFamily="34" charset="-128"/>
                        </a:rPr>
                        <a:t>直接在</a:t>
                      </a:r>
                      <a:r>
                        <a:rPr lang="en" sz="1800" kern="100" dirty="0">
                          <a:effectLst/>
                          <a:latin typeface="Noto Sans Mono CJK SC" panose="020B0500000000000000" pitchFamily="34" charset="-128"/>
                          <a:ea typeface="Noto Sans Mono CJK SC" panose="020B0500000000000000" pitchFamily="34" charset="-128"/>
                        </a:rPr>
                        <a:t>bond0</a:t>
                      </a:r>
                      <a:r>
                        <a:rPr lang="zh-CN" altLang="en-US" sz="1800" kern="100" dirty="0">
                          <a:effectLst/>
                          <a:latin typeface="Noto Sans Mono CJK SC" panose="020B0500000000000000" pitchFamily="34" charset="-128"/>
                          <a:ea typeface="Noto Sans Mono CJK SC" panose="020B0500000000000000" pitchFamily="34" charset="-128"/>
                        </a:rPr>
                        <a:t>接口上配置</a:t>
                      </a:r>
                      <a:r>
                        <a:rPr lang="en" sz="1800" kern="100" dirty="0">
                          <a:effectLst/>
                          <a:latin typeface="Noto Sans Mono CJK SC" panose="020B0500000000000000" pitchFamily="34" charset="-128"/>
                          <a:ea typeface="Noto Sans Mono CJK SC" panose="020B0500000000000000" pitchFamily="34" charset="-128"/>
                        </a:rPr>
                        <a:t>IP</a:t>
                      </a:r>
                      <a:r>
                        <a:rPr lang="zh-CN" altLang="en-US" sz="1800" kern="100" dirty="0">
                          <a:effectLst/>
                          <a:latin typeface="Noto Sans Mono CJK SC" panose="020B0500000000000000" pitchFamily="34" charset="-128"/>
                          <a:ea typeface="Noto Sans Mono CJK SC" panose="020B0500000000000000" pitchFamily="34" charset="-128"/>
                        </a:rPr>
                        <a:t>地址，通常用法</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-network-setting -b bond0 IP</a:t>
                      </a:r>
                      <a:r>
                        <a:rPr lang="zh-CN" altLang="en-US" sz="1800" kern="100" dirty="0">
                          <a:effectLst/>
                          <a:latin typeface="Noto Sans Mono CJK SC" panose="020B0500000000000000" pitchFamily="34" charset="-128"/>
                          <a:ea typeface="Noto Sans Mono CJK SC" panose="020B0500000000000000" pitchFamily="34" charset="-128"/>
                        </a:rPr>
                        <a:t>地址 掩码 网关  </a:t>
                      </a:r>
                      <a:r>
                        <a:rPr lang="en-US" altLang="zh-CN" sz="1800" kern="100" dirty="0">
                          <a:effectLst/>
                          <a:latin typeface="Noto Sans Mono CJK SC" panose="020B0500000000000000" pitchFamily="34" charset="-128"/>
                          <a:ea typeface="Noto Sans Mono CJK SC" panose="020B0500000000000000" pitchFamily="34" charset="-128"/>
                        </a:rPr>
                        <a:t>/</a:t>
                      </a:r>
                      <a:r>
                        <a:rPr lang="zh-CN" altLang="en-US" sz="1800" kern="100" dirty="0">
                          <a:effectLst/>
                          <a:latin typeface="Noto Sans Mono CJK SC" panose="020B0500000000000000" pitchFamily="34" charset="-128"/>
                          <a:ea typeface="Noto Sans Mono CJK SC" panose="020B0500000000000000" pitchFamily="34" charset="-128"/>
                        </a:rPr>
                        <a:t>以</a:t>
                      </a:r>
                      <a:r>
                        <a:rPr lang="en" sz="1800" kern="100" dirty="0">
                          <a:effectLst/>
                          <a:latin typeface="Noto Sans Mono CJK SC" panose="020B0500000000000000" pitchFamily="34" charset="-128"/>
                          <a:ea typeface="Noto Sans Mono CJK SC" panose="020B0500000000000000" pitchFamily="34" charset="-128"/>
                        </a:rPr>
                        <a:t>bond0</a:t>
                      </a:r>
                      <a:r>
                        <a:rPr lang="zh-CN" altLang="en-US" sz="1800" kern="100" dirty="0">
                          <a:effectLst/>
                          <a:latin typeface="Noto Sans Mono CJK SC" panose="020B0500000000000000" pitchFamily="34" charset="-128"/>
                          <a:ea typeface="Noto Sans Mono CJK SC" panose="020B0500000000000000" pitchFamily="34" charset="-128"/>
                        </a:rPr>
                        <a:t>为接口创建一个网桥，并对其设置</a:t>
                      </a:r>
                      <a:r>
                        <a:rPr lang="en" sz="1800" kern="100" dirty="0">
                          <a:effectLst/>
                          <a:latin typeface="Noto Sans Mono CJK SC" panose="020B0500000000000000" pitchFamily="34" charset="-128"/>
                          <a:ea typeface="Noto Sans Mono CJK SC" panose="020B0500000000000000" pitchFamily="34" charset="-128"/>
                        </a:rPr>
                        <a:t>IP</a:t>
                      </a:r>
                      <a:r>
                        <a:rPr lang="zh-CN" altLang="en-US" sz="1800" kern="100" dirty="0">
                          <a:effectLst/>
                          <a:latin typeface="Noto Sans Mono CJK SC" panose="020B0500000000000000" pitchFamily="34" charset="-128"/>
                          <a:ea typeface="Noto Sans Mono CJK SC" panose="020B0500000000000000" pitchFamily="34" charset="-128"/>
                        </a:rPr>
                        <a:t>地址；在双管理节点</a:t>
                      </a:r>
                      <a:r>
                        <a:rPr lang="en" sz="1800" kern="100" dirty="0">
                          <a:effectLst/>
                          <a:latin typeface="Noto Sans Mono CJK SC" panose="020B0500000000000000" pitchFamily="34" charset="-128"/>
                          <a:ea typeface="Noto Sans Mono CJK SC" panose="020B0500000000000000" pitchFamily="34" charset="-128"/>
                        </a:rPr>
                        <a:t>HA</a:t>
                      </a:r>
                      <a:r>
                        <a:rPr lang="zh-CN" altLang="en-US" sz="1800" kern="100" dirty="0">
                          <a:effectLst/>
                          <a:latin typeface="Noto Sans Mono CJK SC" panose="020B0500000000000000" pitchFamily="34" charset="-128"/>
                          <a:ea typeface="Noto Sans Mono CJK SC" panose="020B0500000000000000" pitchFamily="34" charset="-128"/>
                        </a:rPr>
                        <a:t>时经常用到。</a:t>
                      </a:r>
                    </a:p>
                    <a:p>
                      <a:pPr marL="0" marR="0" algn="just">
                        <a:spcBef>
                          <a:spcPts val="0"/>
                        </a:spcBef>
                        <a:spcAft>
                          <a:spcPts val="0"/>
                        </a:spcAft>
                      </a:pPr>
                      <a:r>
                        <a:rPr lang="zh-CN" altLang="en-US" sz="1800" kern="100" dirty="0">
                          <a:effectLst/>
                          <a:latin typeface="Noto Sans Mono CJK SC" panose="020B0500000000000000" pitchFamily="34" charset="-128"/>
                          <a:ea typeface="Noto Sans Mono CJK SC" panose="020B0500000000000000" pitchFamily="34" charset="-128"/>
                        </a:rPr>
                        <a:t>注意：</a:t>
                      </a:r>
                      <a:r>
                        <a:rPr lang="en-US" altLang="zh-CN" sz="1800" kern="100" dirty="0">
                          <a:effectLst/>
                          <a:latin typeface="Noto Sans Mono CJK SC" panose="020B0500000000000000" pitchFamily="34" charset="-128"/>
                          <a:ea typeface="Noto Sans Mono CJK SC" panose="020B0500000000000000" pitchFamily="34" charset="-128"/>
                        </a:rPr>
                        <a:t>-</a:t>
                      </a:r>
                      <a:r>
                        <a:rPr lang="en" sz="1800" kern="100" dirty="0">
                          <a:effectLst/>
                          <a:latin typeface="Noto Sans Mono CJK SC" panose="020B0500000000000000" pitchFamily="34" charset="-128"/>
                          <a:ea typeface="Noto Sans Mono CJK SC" panose="020B0500000000000000" pitchFamily="34" charset="-128"/>
                        </a:rPr>
                        <a:t>b</a:t>
                      </a:r>
                      <a:r>
                        <a:rPr lang="zh-CN" altLang="en-US" sz="1800" kern="100" dirty="0">
                          <a:effectLst/>
                          <a:latin typeface="Noto Sans Mono CJK SC" panose="020B0500000000000000" pitchFamily="34" charset="-128"/>
                          <a:ea typeface="Noto Sans Mono CJK SC" panose="020B0500000000000000" pitchFamily="34" charset="-128"/>
                        </a:rPr>
                        <a:t>参数只在当管理节点同时做计算节点时，且业务网也走管理网以及双管理节点</a:t>
                      </a:r>
                      <a:r>
                        <a:rPr lang="en" sz="1800" kern="100" dirty="0">
                          <a:effectLst/>
                          <a:latin typeface="Noto Sans Mono CJK SC" panose="020B0500000000000000" pitchFamily="34" charset="-128"/>
                          <a:ea typeface="Noto Sans Mono CJK SC" panose="020B0500000000000000" pitchFamily="34" charset="-128"/>
                        </a:rPr>
                        <a:t>HA</a:t>
                      </a:r>
                      <a:r>
                        <a:rPr lang="zh-CN" altLang="en-US" sz="1800" kern="100" dirty="0">
                          <a:effectLst/>
                          <a:latin typeface="Noto Sans Mono CJK SC" panose="020B0500000000000000" pitchFamily="34" charset="-128"/>
                          <a:ea typeface="Noto Sans Mono CJK SC" panose="020B0500000000000000" pitchFamily="34" charset="-128"/>
                        </a:rPr>
                        <a:t>时使用，正常情况下建议直接使用</a:t>
                      </a:r>
                      <a:r>
                        <a:rPr lang="en-US" altLang="zh-CN" sz="1800" kern="100" dirty="0">
                          <a:effectLst/>
                          <a:latin typeface="Noto Sans Mono CJK SC" panose="020B0500000000000000" pitchFamily="34" charset="-128"/>
                          <a:ea typeface="Noto Sans Mono CJK SC" panose="020B0500000000000000" pitchFamily="34" charset="-128"/>
                        </a:rPr>
                        <a:t>-</a:t>
                      </a:r>
                      <a:r>
                        <a:rPr lang="en" sz="1800" kern="100" dirty="0" err="1">
                          <a:effectLst/>
                          <a:latin typeface="Noto Sans Mono CJK SC" panose="020B0500000000000000" pitchFamily="34" charset="-128"/>
                          <a:ea typeface="Noto Sans Mono CJK SC" panose="020B0500000000000000" pitchFamily="34" charset="-128"/>
                        </a:rPr>
                        <a:t>i</a:t>
                      </a:r>
                      <a:r>
                        <a:rPr lang="zh-CN" altLang="en-US" sz="1800" kern="100" dirty="0">
                          <a:effectLst/>
                          <a:latin typeface="Noto Sans Mono CJK SC" panose="020B0500000000000000" pitchFamily="34" charset="-128"/>
                          <a:ea typeface="Noto Sans Mono CJK SC" panose="020B0500000000000000" pitchFamily="34" charset="-128"/>
                        </a:rPr>
                        <a:t>参数进行</a:t>
                      </a:r>
                      <a:r>
                        <a:rPr lang="en" sz="1800" kern="100" dirty="0">
                          <a:effectLst/>
                          <a:latin typeface="Noto Sans Mono CJK SC" panose="020B0500000000000000" pitchFamily="34" charset="-128"/>
                          <a:ea typeface="Noto Sans Mono CJK SC" panose="020B0500000000000000" pitchFamily="34" charset="-128"/>
                        </a:rPr>
                        <a:t>IP</a:t>
                      </a:r>
                      <a:r>
                        <a:rPr lang="zh-CN" altLang="en-US" sz="1800" kern="100" dirty="0">
                          <a:effectLst/>
                          <a:latin typeface="Noto Sans Mono CJK SC" panose="020B0500000000000000" pitchFamily="34" charset="-128"/>
                          <a:ea typeface="Noto Sans Mono CJK SC" panose="020B0500000000000000" pitchFamily="34" charset="-128"/>
                        </a:rPr>
                        <a:t>地址配置。</a:t>
                      </a:r>
                      <a:endParaRPr lang="zh-CN" altLang="en-US" sz="1800" kern="100" dirty="0">
                        <a:solidFill>
                          <a:schemeClr val="bg1"/>
                        </a:solidFill>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tc>
                <a:extLst>
                  <a:ext uri="{0D108BD9-81ED-4DB2-BD59-A6C34878D82A}">
                    <a16:rowId xmlns:a16="http://schemas.microsoft.com/office/drawing/2014/main" val="2389714716"/>
                  </a:ext>
                </a:extLst>
              </a:tr>
            </a:tbl>
          </a:graphicData>
        </a:graphic>
      </p:graphicFrame>
    </p:spTree>
    <p:extLst>
      <p:ext uri="{BB962C8B-B14F-4D97-AF65-F5344CB8AC3E}">
        <p14:creationId xmlns:p14="http://schemas.microsoft.com/office/powerpoint/2010/main" val="2302421109"/>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8C4EFD3-7558-AC43-89F7-55FF63A5C082}"/>
              </a:ext>
            </a:extLst>
          </p:cNvPr>
          <p:cNvSpPr txBox="1"/>
          <p:nvPr/>
        </p:nvSpPr>
        <p:spPr>
          <a:xfrm>
            <a:off x="596087" y="322627"/>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操作系统初始化配置</a:t>
            </a:r>
          </a:p>
        </p:txBody>
      </p:sp>
      <p:sp>
        <p:nvSpPr>
          <p:cNvPr id="3" name="矩形 2">
            <a:extLst>
              <a:ext uri="{FF2B5EF4-FFF2-40B4-BE49-F238E27FC236}">
                <a16:creationId xmlns:a16="http://schemas.microsoft.com/office/drawing/2014/main" id="{A4548D25-C36D-CF44-BB75-5E2EFCEC37A0}"/>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文本框 3">
            <a:extLst>
              <a:ext uri="{FF2B5EF4-FFF2-40B4-BE49-F238E27FC236}">
                <a16:creationId xmlns:a16="http://schemas.microsoft.com/office/drawing/2014/main" id="{66F0760E-AC1B-5F48-A130-27FC349A579E}"/>
              </a:ext>
            </a:extLst>
          </p:cNvPr>
          <p:cNvSpPr txBox="1"/>
          <p:nvPr/>
        </p:nvSpPr>
        <p:spPr>
          <a:xfrm>
            <a:off x="596087" y="721407"/>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网络配置</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业务网配置</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5" name="表格 4">
            <a:extLst>
              <a:ext uri="{FF2B5EF4-FFF2-40B4-BE49-F238E27FC236}">
                <a16:creationId xmlns:a16="http://schemas.microsoft.com/office/drawing/2014/main" id="{F7E6EB7A-FE20-AD44-B745-E0AECEF82067}"/>
              </a:ext>
            </a:extLst>
          </p:cNvPr>
          <p:cNvGraphicFramePr>
            <a:graphicFrameLocks noGrp="1"/>
          </p:cNvGraphicFramePr>
          <p:nvPr>
            <p:extLst>
              <p:ext uri="{D42A27DB-BD31-4B8C-83A1-F6EECF244321}">
                <p14:modId xmlns:p14="http://schemas.microsoft.com/office/powerpoint/2010/main" val="2373631278"/>
              </p:ext>
            </p:extLst>
          </p:nvPr>
        </p:nvGraphicFramePr>
        <p:xfrm>
          <a:off x="1800453" y="1110248"/>
          <a:ext cx="8591094" cy="2607435"/>
        </p:xfrm>
        <a:graphic>
          <a:graphicData uri="http://schemas.openxmlformats.org/drawingml/2006/table">
            <a:tbl>
              <a:tblPr>
                <a:tableStyleId>{D113A9D2-9D6B-4929-AA2D-F23B5EE8CBE7}</a:tableStyleId>
              </a:tblPr>
              <a:tblGrid>
                <a:gridCol w="8591094">
                  <a:extLst>
                    <a:ext uri="{9D8B030D-6E8A-4147-A177-3AD203B41FA5}">
                      <a16:colId xmlns:a16="http://schemas.microsoft.com/office/drawing/2014/main" val="2139906041"/>
                    </a:ext>
                  </a:extLst>
                </a:gridCol>
              </a:tblGrid>
              <a:tr h="2607435">
                <a:tc>
                  <a:txBody>
                    <a:bodyPr/>
                    <a:lstStyle/>
                    <a:p>
                      <a:pPr marL="342900" marR="0" lvl="0" indent="-342900" algn="just">
                        <a:spcBef>
                          <a:spcPts val="0"/>
                        </a:spcBef>
                        <a:spcAft>
                          <a:spcPts val="0"/>
                        </a:spcAft>
                        <a:buFont typeface="Wingdings" pitchFamily="2" charset="2"/>
                        <a:buChar char=""/>
                      </a:pPr>
                      <a:r>
                        <a:rPr lang="zh-CN" altLang="en-US" sz="1800" kern="100" dirty="0">
                          <a:effectLst/>
                          <a:latin typeface="Noto Sans Mono CJK SC" panose="020B0500000000000000" pitchFamily="34" charset="-128"/>
                          <a:ea typeface="Noto Sans Mono CJK SC" panose="020B0500000000000000" pitchFamily="34" charset="-128"/>
                        </a:rPr>
                        <a:t>主备模式</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-bond-ab -c bond1  /</a:t>
                      </a:r>
                      <a:r>
                        <a:rPr lang="zh-CN" altLang="en-US" sz="1800" kern="100" dirty="0">
                          <a:effectLst/>
                          <a:latin typeface="Noto Sans Mono CJK SC" panose="020B0500000000000000" pitchFamily="34" charset="-128"/>
                          <a:ea typeface="Noto Sans Mono CJK SC" panose="020B0500000000000000" pitchFamily="34" charset="-128"/>
                        </a:rPr>
                        <a:t>以主备模式创建名称为</a:t>
                      </a:r>
                      <a:r>
                        <a:rPr lang="en" sz="1800" kern="100" dirty="0">
                          <a:effectLst/>
                          <a:latin typeface="Noto Sans Mono CJK SC" panose="020B0500000000000000" pitchFamily="34" charset="-128"/>
                          <a:ea typeface="Noto Sans Mono CJK SC" panose="020B0500000000000000" pitchFamily="34" charset="-128"/>
                        </a:rPr>
                        <a:t>bond1</a:t>
                      </a:r>
                      <a:r>
                        <a:rPr lang="zh-CN" altLang="en-US" sz="1800" kern="100" dirty="0">
                          <a:effectLst/>
                          <a:latin typeface="Noto Sans Mono CJK SC" panose="020B0500000000000000" pitchFamily="34" charset="-128"/>
                          <a:ea typeface="Noto Sans Mono CJK SC" panose="020B0500000000000000" pitchFamily="34" charset="-128"/>
                        </a:rPr>
                        <a:t>的</a:t>
                      </a:r>
                      <a:r>
                        <a:rPr lang="en" sz="1800" kern="100" dirty="0">
                          <a:effectLst/>
                          <a:latin typeface="Noto Sans Mono CJK SC" panose="020B0500000000000000" pitchFamily="34" charset="-128"/>
                          <a:ea typeface="Noto Sans Mono CJK SC" panose="020B0500000000000000" pitchFamily="34" charset="-128"/>
                        </a:rPr>
                        <a:t>bond</a:t>
                      </a:r>
                      <a:r>
                        <a:rPr lang="zh-CN" altLang="en-US" sz="1800" kern="100" dirty="0">
                          <a:effectLst/>
                          <a:latin typeface="Noto Sans Mono CJK SC" panose="020B0500000000000000" pitchFamily="34" charset="-128"/>
                          <a:ea typeface="Noto Sans Mono CJK SC" panose="020B0500000000000000" pitchFamily="34" charset="-128"/>
                        </a:rPr>
                        <a:t>组</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a:t>
                      </a:r>
                      <a:r>
                        <a:rPr lang="en" sz="1800" kern="100" dirty="0" err="1">
                          <a:effectLst/>
                          <a:latin typeface="Noto Sans Mono CJK SC" panose="020B0500000000000000" pitchFamily="34" charset="-128"/>
                          <a:ea typeface="Noto Sans Mono CJK SC" panose="020B0500000000000000" pitchFamily="34" charset="-128"/>
                        </a:rPr>
                        <a:t>nic</a:t>
                      </a:r>
                      <a:r>
                        <a:rPr lang="en" sz="1800" kern="100" dirty="0">
                          <a:effectLst/>
                          <a:latin typeface="Noto Sans Mono CJK SC" panose="020B0500000000000000" pitchFamily="34" charset="-128"/>
                          <a:ea typeface="Noto Sans Mono CJK SC" panose="020B0500000000000000" pitchFamily="34" charset="-128"/>
                        </a:rPr>
                        <a:t>-to-bond -a bond1 </a:t>
                      </a:r>
                      <a:r>
                        <a:rPr lang="zh-CN" altLang="en-US" sz="1800" kern="100" dirty="0">
                          <a:effectLst/>
                          <a:latin typeface="Noto Sans Mono CJK SC" panose="020B0500000000000000" pitchFamily="34" charset="-128"/>
                          <a:ea typeface="Noto Sans Mono CJK SC" panose="020B0500000000000000" pitchFamily="34" charset="-128"/>
                        </a:rPr>
                        <a:t>网卡编号</a:t>
                      </a:r>
                      <a:r>
                        <a:rPr lang="en-US" altLang="zh-CN" sz="1800" kern="100" dirty="0">
                          <a:effectLst/>
                          <a:latin typeface="Noto Sans Mono CJK SC" panose="020B0500000000000000" pitchFamily="34" charset="-128"/>
                          <a:ea typeface="Noto Sans Mono CJK SC" panose="020B0500000000000000" pitchFamily="34" charset="-128"/>
                        </a:rPr>
                        <a:t>1  /</a:t>
                      </a:r>
                      <a:r>
                        <a:rPr lang="zh-CN" altLang="en-US" sz="1800" kern="100" dirty="0">
                          <a:effectLst/>
                          <a:latin typeface="Noto Sans Mono CJK SC" panose="020B0500000000000000" pitchFamily="34" charset="-128"/>
                          <a:ea typeface="Noto Sans Mono CJK SC" panose="020B0500000000000000" pitchFamily="34" charset="-128"/>
                        </a:rPr>
                        <a:t>向</a:t>
                      </a:r>
                      <a:r>
                        <a:rPr lang="en" sz="1800" kern="100" dirty="0">
                          <a:effectLst/>
                          <a:latin typeface="Noto Sans Mono CJK SC" panose="020B0500000000000000" pitchFamily="34" charset="-128"/>
                          <a:ea typeface="Noto Sans Mono CJK SC" panose="020B0500000000000000" pitchFamily="34" charset="-128"/>
                        </a:rPr>
                        <a:t>bond1</a:t>
                      </a:r>
                      <a:r>
                        <a:rPr lang="zh-CN" altLang="en-US" sz="1800" kern="100" dirty="0">
                          <a:effectLst/>
                          <a:latin typeface="Noto Sans Mono CJK SC" panose="020B0500000000000000" pitchFamily="34" charset="-128"/>
                          <a:ea typeface="Noto Sans Mono CJK SC" panose="020B0500000000000000" pitchFamily="34" charset="-128"/>
                        </a:rPr>
                        <a:t>添加网卡</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a:t>
                      </a:r>
                      <a:r>
                        <a:rPr lang="en" sz="1800" kern="100" dirty="0" err="1">
                          <a:effectLst/>
                          <a:latin typeface="Noto Sans Mono CJK SC" panose="020B0500000000000000" pitchFamily="34" charset="-128"/>
                          <a:ea typeface="Noto Sans Mono CJK SC" panose="020B0500000000000000" pitchFamily="34" charset="-128"/>
                        </a:rPr>
                        <a:t>nic</a:t>
                      </a:r>
                      <a:r>
                        <a:rPr lang="en" sz="1800" kern="100" dirty="0">
                          <a:effectLst/>
                          <a:latin typeface="Noto Sans Mono CJK SC" panose="020B0500000000000000" pitchFamily="34" charset="-128"/>
                          <a:ea typeface="Noto Sans Mono CJK SC" panose="020B0500000000000000" pitchFamily="34" charset="-128"/>
                        </a:rPr>
                        <a:t>-to-bond -a bond1 </a:t>
                      </a:r>
                      <a:r>
                        <a:rPr lang="zh-CN" altLang="en-US" sz="1800" kern="100" dirty="0">
                          <a:effectLst/>
                          <a:latin typeface="Noto Sans Mono CJK SC" panose="020B0500000000000000" pitchFamily="34" charset="-128"/>
                          <a:ea typeface="Noto Sans Mono CJK SC" panose="020B0500000000000000" pitchFamily="34" charset="-128"/>
                        </a:rPr>
                        <a:t>网卡编号</a:t>
                      </a:r>
                      <a:r>
                        <a:rPr lang="en-US" altLang="zh-CN" sz="1800" kern="100" dirty="0">
                          <a:effectLst/>
                          <a:latin typeface="Noto Sans Mono CJK SC" panose="020B0500000000000000" pitchFamily="34" charset="-128"/>
                          <a:ea typeface="Noto Sans Mono CJK SC" panose="020B0500000000000000" pitchFamily="34" charset="-128"/>
                        </a:rPr>
                        <a:t>2 /</a:t>
                      </a:r>
                      <a:r>
                        <a:rPr lang="zh-CN" altLang="en-US" sz="1800" kern="100" dirty="0">
                          <a:effectLst/>
                          <a:latin typeface="Noto Sans Mono CJK SC" panose="020B0500000000000000" pitchFamily="34" charset="-128"/>
                          <a:ea typeface="Noto Sans Mono CJK SC" panose="020B0500000000000000" pitchFamily="34" charset="-128"/>
                        </a:rPr>
                        <a:t>向</a:t>
                      </a:r>
                      <a:r>
                        <a:rPr lang="en" sz="1800" kern="100" dirty="0">
                          <a:effectLst/>
                          <a:latin typeface="Noto Sans Mono CJK SC" panose="020B0500000000000000" pitchFamily="34" charset="-128"/>
                          <a:ea typeface="Noto Sans Mono CJK SC" panose="020B0500000000000000" pitchFamily="34" charset="-128"/>
                        </a:rPr>
                        <a:t>bond1</a:t>
                      </a:r>
                      <a:r>
                        <a:rPr lang="zh-CN" altLang="en-US" sz="1800" kern="100" dirty="0">
                          <a:effectLst/>
                          <a:latin typeface="Noto Sans Mono CJK SC" panose="020B0500000000000000" pitchFamily="34" charset="-128"/>
                          <a:ea typeface="Noto Sans Mono CJK SC" panose="020B0500000000000000" pitchFamily="34" charset="-128"/>
                        </a:rPr>
                        <a:t>添加网卡</a:t>
                      </a:r>
                      <a:endParaRPr lang="en-US" altLang="zh-CN" sz="1800" kern="100" dirty="0">
                        <a:effectLst/>
                        <a:latin typeface="Noto Sans Mono CJK SC" panose="020B0500000000000000" pitchFamily="34" charset="-128"/>
                        <a:ea typeface="Noto Sans Mono CJK SC" panose="020B0500000000000000" pitchFamily="34" charset="-128"/>
                      </a:endParaRPr>
                    </a:p>
                    <a:p>
                      <a:pPr marL="0" marR="0" algn="just">
                        <a:spcBef>
                          <a:spcPts val="0"/>
                        </a:spcBef>
                        <a:spcAft>
                          <a:spcPts val="0"/>
                        </a:spcAft>
                      </a:pPr>
                      <a:endParaRPr lang="zh-CN" altLang="en-US" sz="1800" kern="100" dirty="0">
                        <a:effectLst/>
                        <a:latin typeface="Noto Sans Mono CJK SC" panose="020B0500000000000000" pitchFamily="34" charset="-128"/>
                        <a:ea typeface="Noto Sans Mono CJK SC" panose="020B0500000000000000" pitchFamily="34" charset="-128"/>
                      </a:endParaRPr>
                    </a:p>
                    <a:p>
                      <a:pPr marL="342900" marR="0" lvl="0" indent="-342900" algn="just">
                        <a:spcBef>
                          <a:spcPts val="0"/>
                        </a:spcBef>
                        <a:spcAft>
                          <a:spcPts val="0"/>
                        </a:spcAft>
                        <a:buFont typeface="Wingdings" pitchFamily="2" charset="2"/>
                        <a:buChar char=""/>
                      </a:pPr>
                      <a:r>
                        <a:rPr lang="zh-CN" altLang="en-US" sz="1800" kern="100" dirty="0">
                          <a:effectLst/>
                          <a:latin typeface="Noto Sans Mono CJK SC" panose="020B0500000000000000" pitchFamily="34" charset="-128"/>
                          <a:ea typeface="Noto Sans Mono CJK SC" panose="020B0500000000000000" pitchFamily="34" charset="-128"/>
                        </a:rPr>
                        <a:t>链路聚合模式</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-bond-</a:t>
                      </a:r>
                      <a:r>
                        <a:rPr lang="en" sz="1800" kern="100" dirty="0" err="1">
                          <a:effectLst/>
                          <a:latin typeface="Noto Sans Mono CJK SC" panose="020B0500000000000000" pitchFamily="34" charset="-128"/>
                          <a:ea typeface="Noto Sans Mono CJK SC" panose="020B0500000000000000" pitchFamily="34" charset="-128"/>
                        </a:rPr>
                        <a:t>lacp</a:t>
                      </a:r>
                      <a:r>
                        <a:rPr lang="en" sz="1800" kern="100" dirty="0">
                          <a:effectLst/>
                          <a:latin typeface="Noto Sans Mono CJK SC" panose="020B0500000000000000" pitchFamily="34" charset="-128"/>
                          <a:ea typeface="Noto Sans Mono CJK SC" panose="020B0500000000000000" pitchFamily="34" charset="-128"/>
                        </a:rPr>
                        <a:t> -c bond1/</a:t>
                      </a:r>
                      <a:r>
                        <a:rPr lang="zh-CN" altLang="en-US" sz="1800" kern="100" dirty="0">
                          <a:effectLst/>
                          <a:latin typeface="Noto Sans Mono CJK SC" panose="020B0500000000000000" pitchFamily="34" charset="-128"/>
                          <a:ea typeface="Noto Sans Mono CJK SC" panose="020B0500000000000000" pitchFamily="34" charset="-128"/>
                        </a:rPr>
                        <a:t>以链路聚合模式创建名称为</a:t>
                      </a:r>
                      <a:r>
                        <a:rPr lang="en" sz="1800" kern="100" dirty="0">
                          <a:effectLst/>
                          <a:latin typeface="Noto Sans Mono CJK SC" panose="020B0500000000000000" pitchFamily="34" charset="-128"/>
                          <a:ea typeface="Noto Sans Mono CJK SC" panose="020B0500000000000000" pitchFamily="34" charset="-128"/>
                        </a:rPr>
                        <a:t>bond1</a:t>
                      </a:r>
                      <a:r>
                        <a:rPr lang="zh-CN" altLang="en-US" sz="1800" kern="100" dirty="0">
                          <a:effectLst/>
                          <a:latin typeface="Noto Sans Mono CJK SC" panose="020B0500000000000000" pitchFamily="34" charset="-128"/>
                          <a:ea typeface="Noto Sans Mono CJK SC" panose="020B0500000000000000" pitchFamily="34" charset="-128"/>
                        </a:rPr>
                        <a:t>的</a:t>
                      </a:r>
                      <a:r>
                        <a:rPr lang="en" sz="1800" kern="100" dirty="0">
                          <a:effectLst/>
                          <a:latin typeface="Noto Sans Mono CJK SC" panose="020B0500000000000000" pitchFamily="34" charset="-128"/>
                          <a:ea typeface="Noto Sans Mono CJK SC" panose="020B0500000000000000" pitchFamily="34" charset="-128"/>
                        </a:rPr>
                        <a:t>bond</a:t>
                      </a:r>
                      <a:r>
                        <a:rPr lang="zh-CN" altLang="en-US" sz="1800" kern="100" dirty="0">
                          <a:effectLst/>
                          <a:latin typeface="Noto Sans Mono CJK SC" panose="020B0500000000000000" pitchFamily="34" charset="-128"/>
                          <a:ea typeface="Noto Sans Mono CJK SC" panose="020B0500000000000000" pitchFamily="34" charset="-128"/>
                        </a:rPr>
                        <a:t>组</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a:t>
                      </a:r>
                      <a:r>
                        <a:rPr lang="en" sz="1800" kern="100" dirty="0" err="1">
                          <a:effectLst/>
                          <a:latin typeface="Noto Sans Mono CJK SC" panose="020B0500000000000000" pitchFamily="34" charset="-128"/>
                          <a:ea typeface="Noto Sans Mono CJK SC" panose="020B0500000000000000" pitchFamily="34" charset="-128"/>
                        </a:rPr>
                        <a:t>nic</a:t>
                      </a:r>
                      <a:r>
                        <a:rPr lang="en" sz="1800" kern="100" dirty="0">
                          <a:effectLst/>
                          <a:latin typeface="Noto Sans Mono CJK SC" panose="020B0500000000000000" pitchFamily="34" charset="-128"/>
                          <a:ea typeface="Noto Sans Mono CJK SC" panose="020B0500000000000000" pitchFamily="34" charset="-128"/>
                        </a:rPr>
                        <a:t>-to-bond -a bond1 </a:t>
                      </a:r>
                      <a:r>
                        <a:rPr lang="zh-CN" altLang="en-US" sz="1800" kern="100" dirty="0">
                          <a:effectLst/>
                          <a:latin typeface="Noto Sans Mono CJK SC" panose="020B0500000000000000" pitchFamily="34" charset="-128"/>
                          <a:ea typeface="Noto Sans Mono CJK SC" panose="020B0500000000000000" pitchFamily="34" charset="-128"/>
                        </a:rPr>
                        <a:t>网卡编号</a:t>
                      </a:r>
                      <a:r>
                        <a:rPr lang="en-US" altLang="zh-CN" sz="1800" kern="100" dirty="0">
                          <a:effectLst/>
                          <a:latin typeface="Noto Sans Mono CJK SC" panose="020B0500000000000000" pitchFamily="34" charset="-128"/>
                          <a:ea typeface="Noto Sans Mono CJK SC" panose="020B0500000000000000" pitchFamily="34" charset="-128"/>
                        </a:rPr>
                        <a:t>1 /</a:t>
                      </a:r>
                      <a:r>
                        <a:rPr lang="zh-CN" altLang="en-US" sz="1800" kern="100" dirty="0">
                          <a:effectLst/>
                          <a:latin typeface="Noto Sans Mono CJK SC" panose="020B0500000000000000" pitchFamily="34" charset="-128"/>
                          <a:ea typeface="Noto Sans Mono CJK SC" panose="020B0500000000000000" pitchFamily="34" charset="-128"/>
                        </a:rPr>
                        <a:t>向</a:t>
                      </a:r>
                      <a:r>
                        <a:rPr lang="en" sz="1800" kern="100" dirty="0">
                          <a:effectLst/>
                          <a:latin typeface="Noto Sans Mono CJK SC" panose="020B0500000000000000" pitchFamily="34" charset="-128"/>
                          <a:ea typeface="Noto Sans Mono CJK SC" panose="020B0500000000000000" pitchFamily="34" charset="-128"/>
                        </a:rPr>
                        <a:t>bond1</a:t>
                      </a:r>
                      <a:r>
                        <a:rPr lang="zh-CN" altLang="en-US" sz="1800" kern="100" dirty="0">
                          <a:effectLst/>
                          <a:latin typeface="Noto Sans Mono CJK SC" panose="020B0500000000000000" pitchFamily="34" charset="-128"/>
                          <a:ea typeface="Noto Sans Mono CJK SC" panose="020B0500000000000000" pitchFamily="34" charset="-128"/>
                        </a:rPr>
                        <a:t>添加网卡</a:t>
                      </a:r>
                      <a:r>
                        <a:rPr lang="en-US" altLang="zh-CN" sz="1800" kern="100" dirty="0">
                          <a:effectLst/>
                          <a:latin typeface="Noto Sans Mono CJK SC" panose="020B0500000000000000" pitchFamily="34" charset="-128"/>
                          <a:ea typeface="Noto Sans Mono CJK SC" panose="020B0500000000000000" pitchFamily="34" charset="-128"/>
                        </a:rPr>
                        <a:t>1</a:t>
                      </a:r>
                      <a:endParaRPr lang="zh-CN" altLang="en-US" sz="1800" kern="100" dirty="0">
                        <a:effectLst/>
                        <a:latin typeface="Noto Sans Mono CJK SC" panose="020B0500000000000000" pitchFamily="34" charset="-128"/>
                        <a:ea typeface="Noto Sans Mono CJK SC" panose="020B0500000000000000" pitchFamily="34" charset="-128"/>
                      </a:endParaRP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a:t>
                      </a:r>
                      <a:r>
                        <a:rPr lang="en" sz="1800" kern="100" dirty="0" err="1">
                          <a:effectLst/>
                          <a:latin typeface="Noto Sans Mono CJK SC" panose="020B0500000000000000" pitchFamily="34" charset="-128"/>
                          <a:ea typeface="Noto Sans Mono CJK SC" panose="020B0500000000000000" pitchFamily="34" charset="-128"/>
                        </a:rPr>
                        <a:t>nic</a:t>
                      </a:r>
                      <a:r>
                        <a:rPr lang="en" sz="1800" kern="100" dirty="0">
                          <a:effectLst/>
                          <a:latin typeface="Noto Sans Mono CJK SC" panose="020B0500000000000000" pitchFamily="34" charset="-128"/>
                          <a:ea typeface="Noto Sans Mono CJK SC" panose="020B0500000000000000" pitchFamily="34" charset="-128"/>
                        </a:rPr>
                        <a:t>-to-bond -a bond1 </a:t>
                      </a:r>
                      <a:r>
                        <a:rPr lang="zh-CN" altLang="en-US" sz="1800" kern="100" dirty="0">
                          <a:effectLst/>
                          <a:latin typeface="Noto Sans Mono CJK SC" panose="020B0500000000000000" pitchFamily="34" charset="-128"/>
                          <a:ea typeface="Noto Sans Mono CJK SC" panose="020B0500000000000000" pitchFamily="34" charset="-128"/>
                        </a:rPr>
                        <a:t>网卡编号</a:t>
                      </a:r>
                      <a:r>
                        <a:rPr lang="en-US" altLang="zh-CN" sz="1800" kern="100" dirty="0">
                          <a:effectLst/>
                          <a:latin typeface="Noto Sans Mono CJK SC" panose="020B0500000000000000" pitchFamily="34" charset="-128"/>
                          <a:ea typeface="Noto Sans Mono CJK SC" panose="020B0500000000000000" pitchFamily="34" charset="-128"/>
                        </a:rPr>
                        <a:t>2 /</a:t>
                      </a:r>
                      <a:r>
                        <a:rPr lang="zh-CN" altLang="en-US" sz="1800" kern="100" dirty="0">
                          <a:effectLst/>
                          <a:latin typeface="Noto Sans Mono CJK SC" panose="020B0500000000000000" pitchFamily="34" charset="-128"/>
                          <a:ea typeface="Noto Sans Mono CJK SC" panose="020B0500000000000000" pitchFamily="34" charset="-128"/>
                        </a:rPr>
                        <a:t>向</a:t>
                      </a:r>
                      <a:r>
                        <a:rPr lang="en" sz="1800" kern="100" dirty="0">
                          <a:effectLst/>
                          <a:latin typeface="Noto Sans Mono CJK SC" panose="020B0500000000000000" pitchFamily="34" charset="-128"/>
                          <a:ea typeface="Noto Sans Mono CJK SC" panose="020B0500000000000000" pitchFamily="34" charset="-128"/>
                        </a:rPr>
                        <a:t>bond1</a:t>
                      </a:r>
                      <a:r>
                        <a:rPr lang="zh-CN" altLang="en-US" sz="1800" kern="100" dirty="0">
                          <a:effectLst/>
                          <a:latin typeface="Noto Sans Mono CJK SC" panose="020B0500000000000000" pitchFamily="34" charset="-128"/>
                          <a:ea typeface="Noto Sans Mono CJK SC" panose="020B0500000000000000" pitchFamily="34" charset="-128"/>
                        </a:rPr>
                        <a:t>添加网卡</a:t>
                      </a:r>
                      <a:r>
                        <a:rPr lang="en-US" altLang="zh-CN" sz="1800" kern="100" dirty="0">
                          <a:effectLst/>
                          <a:latin typeface="Noto Sans Mono CJK SC" panose="020B0500000000000000" pitchFamily="34" charset="-128"/>
                          <a:ea typeface="Noto Sans Mono CJK SC" panose="020B0500000000000000" pitchFamily="34" charset="-128"/>
                        </a:rPr>
                        <a:t>2</a:t>
                      </a:r>
                      <a:endParaRPr lang="zh-CN" altLang="en-US" sz="18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312684300"/>
                  </a:ext>
                </a:extLst>
              </a:tr>
            </a:tbl>
          </a:graphicData>
        </a:graphic>
      </p:graphicFrame>
      <p:sp>
        <p:nvSpPr>
          <p:cNvPr id="6" name="文本框 5">
            <a:extLst>
              <a:ext uri="{FF2B5EF4-FFF2-40B4-BE49-F238E27FC236}">
                <a16:creationId xmlns:a16="http://schemas.microsoft.com/office/drawing/2014/main" id="{3F849E76-7D95-8F4B-86F3-F6D27B76E009}"/>
              </a:ext>
            </a:extLst>
          </p:cNvPr>
          <p:cNvSpPr txBox="1"/>
          <p:nvPr/>
        </p:nvSpPr>
        <p:spPr>
          <a:xfrm>
            <a:off x="490070" y="3821380"/>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网络配置</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存储网配置</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7" name="表格 6">
            <a:extLst>
              <a:ext uri="{FF2B5EF4-FFF2-40B4-BE49-F238E27FC236}">
                <a16:creationId xmlns:a16="http://schemas.microsoft.com/office/drawing/2014/main" id="{F00EC08F-037B-DB48-80F2-D021DEA1973B}"/>
              </a:ext>
            </a:extLst>
          </p:cNvPr>
          <p:cNvGraphicFramePr>
            <a:graphicFrameLocks noGrp="1"/>
          </p:cNvGraphicFramePr>
          <p:nvPr>
            <p:extLst>
              <p:ext uri="{D42A27DB-BD31-4B8C-83A1-F6EECF244321}">
                <p14:modId xmlns:p14="http://schemas.microsoft.com/office/powerpoint/2010/main" val="1435388604"/>
              </p:ext>
            </p:extLst>
          </p:nvPr>
        </p:nvGraphicFramePr>
        <p:xfrm>
          <a:off x="1800453" y="4279526"/>
          <a:ext cx="8591094" cy="2286000"/>
        </p:xfrm>
        <a:graphic>
          <a:graphicData uri="http://schemas.openxmlformats.org/drawingml/2006/table">
            <a:tbl>
              <a:tblPr>
                <a:tableStyleId>{D113A9D2-9D6B-4929-AA2D-F23B5EE8CBE7}</a:tableStyleId>
              </a:tblPr>
              <a:tblGrid>
                <a:gridCol w="8591094">
                  <a:extLst>
                    <a:ext uri="{9D8B030D-6E8A-4147-A177-3AD203B41FA5}">
                      <a16:colId xmlns:a16="http://schemas.microsoft.com/office/drawing/2014/main" val="2334917994"/>
                    </a:ext>
                  </a:extLst>
                </a:gridCol>
              </a:tblGrid>
              <a:tr h="1719134">
                <a:tc>
                  <a:txBody>
                    <a:bodyPr/>
                    <a:lstStyle/>
                    <a:p>
                      <a:pPr marL="342900" marR="0" lvl="0" indent="-342900" algn="just">
                        <a:spcBef>
                          <a:spcPts val="0"/>
                        </a:spcBef>
                        <a:spcAft>
                          <a:spcPts val="0"/>
                        </a:spcAft>
                        <a:buFont typeface="Wingdings" pitchFamily="2" charset="2"/>
                        <a:buChar char=""/>
                      </a:pPr>
                      <a:r>
                        <a:rPr lang="zh-CN" altLang="en-US" sz="1800" kern="100" dirty="0">
                          <a:effectLst/>
                          <a:latin typeface="Noto Sans Mono CJK SC" panose="020B0500000000000000" pitchFamily="34" charset="-128"/>
                          <a:ea typeface="Noto Sans Mono CJK SC" panose="020B0500000000000000" pitchFamily="34" charset="-128"/>
                        </a:rPr>
                        <a:t>链路聚合模式</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-bond-</a:t>
                      </a:r>
                      <a:r>
                        <a:rPr lang="en" sz="1800" kern="100" dirty="0" err="1">
                          <a:effectLst/>
                          <a:latin typeface="Noto Sans Mono CJK SC" panose="020B0500000000000000" pitchFamily="34" charset="-128"/>
                          <a:ea typeface="Noto Sans Mono CJK SC" panose="020B0500000000000000" pitchFamily="34" charset="-128"/>
                        </a:rPr>
                        <a:t>lacp</a:t>
                      </a:r>
                      <a:r>
                        <a:rPr lang="en" sz="1800" kern="100" dirty="0">
                          <a:effectLst/>
                          <a:latin typeface="Noto Sans Mono CJK SC" panose="020B0500000000000000" pitchFamily="34" charset="-128"/>
                          <a:ea typeface="Noto Sans Mono CJK SC" panose="020B0500000000000000" pitchFamily="34" charset="-128"/>
                        </a:rPr>
                        <a:t> -c bond2   /</a:t>
                      </a:r>
                      <a:r>
                        <a:rPr lang="zh-CN" altLang="en-US" sz="1800" kern="100" dirty="0">
                          <a:effectLst/>
                          <a:latin typeface="Noto Sans Mono CJK SC" panose="020B0500000000000000" pitchFamily="34" charset="-128"/>
                          <a:ea typeface="Noto Sans Mono CJK SC" panose="020B0500000000000000" pitchFamily="34" charset="-128"/>
                        </a:rPr>
                        <a:t>以链路聚合模式创建名称为</a:t>
                      </a:r>
                      <a:r>
                        <a:rPr lang="en" sz="1800" kern="100" dirty="0">
                          <a:effectLst/>
                          <a:latin typeface="Noto Sans Mono CJK SC" panose="020B0500000000000000" pitchFamily="34" charset="-128"/>
                          <a:ea typeface="Noto Sans Mono CJK SC" panose="020B0500000000000000" pitchFamily="34" charset="-128"/>
                        </a:rPr>
                        <a:t>bond2</a:t>
                      </a:r>
                      <a:r>
                        <a:rPr lang="zh-CN" altLang="en-US" sz="1800" kern="100" dirty="0">
                          <a:effectLst/>
                          <a:latin typeface="Noto Sans Mono CJK SC" panose="020B0500000000000000" pitchFamily="34" charset="-128"/>
                          <a:ea typeface="Noto Sans Mono CJK SC" panose="020B0500000000000000" pitchFamily="34" charset="-128"/>
                        </a:rPr>
                        <a:t>的</a:t>
                      </a:r>
                      <a:r>
                        <a:rPr lang="en" sz="1800" kern="100" dirty="0">
                          <a:effectLst/>
                          <a:latin typeface="Noto Sans Mono CJK SC" panose="020B0500000000000000" pitchFamily="34" charset="-128"/>
                          <a:ea typeface="Noto Sans Mono CJK SC" panose="020B0500000000000000" pitchFamily="34" charset="-128"/>
                        </a:rPr>
                        <a:t>bond</a:t>
                      </a:r>
                      <a:r>
                        <a:rPr lang="zh-CN" altLang="en-US" sz="1800" kern="100" dirty="0">
                          <a:effectLst/>
                          <a:latin typeface="Noto Sans Mono CJK SC" panose="020B0500000000000000" pitchFamily="34" charset="-128"/>
                          <a:ea typeface="Noto Sans Mono CJK SC" panose="020B0500000000000000" pitchFamily="34" charset="-128"/>
                        </a:rPr>
                        <a:t>组</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a:t>
                      </a:r>
                      <a:r>
                        <a:rPr lang="en" sz="1800" kern="100" dirty="0" err="1">
                          <a:effectLst/>
                          <a:latin typeface="Noto Sans Mono CJK SC" panose="020B0500000000000000" pitchFamily="34" charset="-128"/>
                          <a:ea typeface="Noto Sans Mono CJK SC" panose="020B0500000000000000" pitchFamily="34" charset="-128"/>
                        </a:rPr>
                        <a:t>nic</a:t>
                      </a:r>
                      <a:r>
                        <a:rPr lang="en" sz="1800" kern="100" dirty="0">
                          <a:effectLst/>
                          <a:latin typeface="Noto Sans Mono CJK SC" panose="020B0500000000000000" pitchFamily="34" charset="-128"/>
                          <a:ea typeface="Noto Sans Mono CJK SC" panose="020B0500000000000000" pitchFamily="34" charset="-128"/>
                        </a:rPr>
                        <a:t>-to-bond -a bond2 </a:t>
                      </a:r>
                      <a:r>
                        <a:rPr lang="zh-CN" altLang="en-US" sz="1800" kern="100" dirty="0">
                          <a:effectLst/>
                          <a:latin typeface="Noto Sans Mono CJK SC" panose="020B0500000000000000" pitchFamily="34" charset="-128"/>
                          <a:ea typeface="Noto Sans Mono CJK SC" panose="020B0500000000000000" pitchFamily="34" charset="-128"/>
                        </a:rPr>
                        <a:t>网卡编号</a:t>
                      </a:r>
                      <a:r>
                        <a:rPr lang="en-US" altLang="zh-CN" sz="1800" kern="100" dirty="0">
                          <a:effectLst/>
                          <a:latin typeface="Noto Sans Mono CJK SC" panose="020B0500000000000000" pitchFamily="34" charset="-128"/>
                          <a:ea typeface="Noto Sans Mono CJK SC" panose="020B0500000000000000" pitchFamily="34" charset="-128"/>
                        </a:rPr>
                        <a:t>1 /</a:t>
                      </a:r>
                      <a:r>
                        <a:rPr lang="zh-CN" altLang="en-US" sz="1800" kern="100" dirty="0">
                          <a:effectLst/>
                          <a:latin typeface="Noto Sans Mono CJK SC" panose="020B0500000000000000" pitchFamily="34" charset="-128"/>
                          <a:ea typeface="Noto Sans Mono CJK SC" panose="020B0500000000000000" pitchFamily="34" charset="-128"/>
                        </a:rPr>
                        <a:t>向</a:t>
                      </a:r>
                      <a:r>
                        <a:rPr lang="en" sz="1800" kern="100" dirty="0">
                          <a:effectLst/>
                          <a:latin typeface="Noto Sans Mono CJK SC" panose="020B0500000000000000" pitchFamily="34" charset="-128"/>
                          <a:ea typeface="Noto Sans Mono CJK SC" panose="020B0500000000000000" pitchFamily="34" charset="-128"/>
                        </a:rPr>
                        <a:t>bond2</a:t>
                      </a:r>
                      <a:r>
                        <a:rPr lang="zh-CN" altLang="en-US" sz="1800" kern="100" dirty="0">
                          <a:effectLst/>
                          <a:latin typeface="Noto Sans Mono CJK SC" panose="020B0500000000000000" pitchFamily="34" charset="-128"/>
                          <a:ea typeface="Noto Sans Mono CJK SC" panose="020B0500000000000000" pitchFamily="34" charset="-128"/>
                        </a:rPr>
                        <a:t>添加网卡</a:t>
                      </a:r>
                      <a:r>
                        <a:rPr lang="en-US" altLang="zh-CN" sz="1800" kern="100" dirty="0">
                          <a:effectLst/>
                          <a:latin typeface="Noto Sans Mono CJK SC" panose="020B0500000000000000" pitchFamily="34" charset="-128"/>
                          <a:ea typeface="Noto Sans Mono CJK SC" panose="020B0500000000000000" pitchFamily="34" charset="-128"/>
                        </a:rPr>
                        <a:t>1</a:t>
                      </a:r>
                      <a:endParaRPr lang="zh-CN" altLang="en-US" sz="1800" kern="100" dirty="0">
                        <a:effectLst/>
                        <a:latin typeface="Noto Sans Mono CJK SC" panose="020B0500000000000000" pitchFamily="34" charset="-128"/>
                        <a:ea typeface="Noto Sans Mono CJK SC" panose="020B0500000000000000" pitchFamily="34" charset="-128"/>
                      </a:endParaRP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a:t>
                      </a:r>
                      <a:r>
                        <a:rPr lang="en" sz="1800" kern="100" dirty="0" err="1">
                          <a:effectLst/>
                          <a:latin typeface="Noto Sans Mono CJK SC" panose="020B0500000000000000" pitchFamily="34" charset="-128"/>
                          <a:ea typeface="Noto Sans Mono CJK SC" panose="020B0500000000000000" pitchFamily="34" charset="-128"/>
                        </a:rPr>
                        <a:t>nic</a:t>
                      </a:r>
                      <a:r>
                        <a:rPr lang="en" sz="1800" kern="100" dirty="0">
                          <a:effectLst/>
                          <a:latin typeface="Noto Sans Mono CJK SC" panose="020B0500000000000000" pitchFamily="34" charset="-128"/>
                          <a:ea typeface="Noto Sans Mono CJK SC" panose="020B0500000000000000" pitchFamily="34" charset="-128"/>
                        </a:rPr>
                        <a:t>-to-bond -a bond2 </a:t>
                      </a:r>
                      <a:r>
                        <a:rPr lang="zh-CN" altLang="en-US" sz="1800" kern="100" dirty="0">
                          <a:effectLst/>
                          <a:latin typeface="Noto Sans Mono CJK SC" panose="020B0500000000000000" pitchFamily="34" charset="-128"/>
                          <a:ea typeface="Noto Sans Mono CJK SC" panose="020B0500000000000000" pitchFamily="34" charset="-128"/>
                        </a:rPr>
                        <a:t>网卡编号</a:t>
                      </a:r>
                      <a:r>
                        <a:rPr lang="en-US" altLang="zh-CN" sz="1800" kern="100" dirty="0">
                          <a:effectLst/>
                          <a:latin typeface="Noto Sans Mono CJK SC" panose="020B0500000000000000" pitchFamily="34" charset="-128"/>
                          <a:ea typeface="Noto Sans Mono CJK SC" panose="020B0500000000000000" pitchFamily="34" charset="-128"/>
                        </a:rPr>
                        <a:t>2 /</a:t>
                      </a:r>
                      <a:r>
                        <a:rPr lang="zh-CN" altLang="en-US" sz="1800" kern="100" dirty="0">
                          <a:effectLst/>
                          <a:latin typeface="Noto Sans Mono CJK SC" panose="020B0500000000000000" pitchFamily="34" charset="-128"/>
                          <a:ea typeface="Noto Sans Mono CJK SC" panose="020B0500000000000000" pitchFamily="34" charset="-128"/>
                        </a:rPr>
                        <a:t>向</a:t>
                      </a:r>
                      <a:r>
                        <a:rPr lang="en" sz="1800" kern="100" dirty="0">
                          <a:effectLst/>
                          <a:latin typeface="Noto Sans Mono CJK SC" panose="020B0500000000000000" pitchFamily="34" charset="-128"/>
                          <a:ea typeface="Noto Sans Mono CJK SC" panose="020B0500000000000000" pitchFamily="34" charset="-128"/>
                        </a:rPr>
                        <a:t>bond2</a:t>
                      </a:r>
                      <a:r>
                        <a:rPr lang="zh-CN" altLang="en-US" sz="1800" kern="100" dirty="0">
                          <a:effectLst/>
                          <a:latin typeface="Noto Sans Mono CJK SC" panose="020B0500000000000000" pitchFamily="34" charset="-128"/>
                          <a:ea typeface="Noto Sans Mono CJK SC" panose="020B0500000000000000" pitchFamily="34" charset="-128"/>
                        </a:rPr>
                        <a:t>添加网卡</a:t>
                      </a:r>
                      <a:r>
                        <a:rPr lang="en-US" altLang="zh-CN" sz="1800" kern="100" dirty="0">
                          <a:effectLst/>
                          <a:latin typeface="Noto Sans Mono CJK SC" panose="020B0500000000000000" pitchFamily="34" charset="-128"/>
                          <a:ea typeface="Noto Sans Mono CJK SC" panose="020B0500000000000000" pitchFamily="34" charset="-128"/>
                        </a:rPr>
                        <a:t>2</a:t>
                      </a:r>
                      <a:endParaRPr lang="zh-CN" altLang="en-US" sz="1800" kern="100" dirty="0">
                        <a:effectLst/>
                        <a:latin typeface="Noto Sans Mono CJK SC" panose="020B0500000000000000" pitchFamily="34" charset="-128"/>
                        <a:ea typeface="Noto Sans Mono CJK SC" panose="020B0500000000000000" pitchFamily="34" charset="-128"/>
                      </a:endParaRPr>
                    </a:p>
                    <a:p>
                      <a:pPr marL="0" marR="0" algn="just">
                        <a:spcBef>
                          <a:spcPts val="0"/>
                        </a:spcBef>
                        <a:spcAft>
                          <a:spcPts val="0"/>
                        </a:spcAft>
                      </a:pPr>
                      <a:r>
                        <a:rPr lang="zh-CN" altLang="en-US" sz="1800" kern="100" dirty="0">
                          <a:effectLst/>
                          <a:latin typeface="Noto Sans Mono CJK SC" panose="020B0500000000000000" pitchFamily="34" charset="-128"/>
                          <a:ea typeface="Noto Sans Mono CJK SC" panose="020B0500000000000000" pitchFamily="34" charset="-128"/>
                        </a:rPr>
                        <a:t>配置</a:t>
                      </a:r>
                      <a:r>
                        <a:rPr lang="en" sz="1800" kern="100" dirty="0">
                          <a:effectLst/>
                          <a:latin typeface="Noto Sans Mono CJK SC" panose="020B0500000000000000" pitchFamily="34" charset="-128"/>
                          <a:ea typeface="Noto Sans Mono CJK SC" panose="020B0500000000000000" pitchFamily="34" charset="-128"/>
                        </a:rPr>
                        <a:t>IP</a:t>
                      </a:r>
                      <a:r>
                        <a:rPr lang="zh-CN" altLang="en-US" sz="1800" kern="100" dirty="0">
                          <a:effectLst/>
                          <a:latin typeface="Noto Sans Mono CJK SC" panose="020B0500000000000000" pitchFamily="34" charset="-128"/>
                          <a:ea typeface="Noto Sans Mono CJK SC" panose="020B0500000000000000" pitchFamily="34" charset="-128"/>
                        </a:rPr>
                        <a:t>地址</a:t>
                      </a:r>
                    </a:p>
                    <a:p>
                      <a:pPr marL="0" marR="0" algn="just">
                        <a:spcBef>
                          <a:spcPts val="0"/>
                        </a:spcBef>
                        <a:spcAft>
                          <a:spcPts val="0"/>
                        </a:spcAft>
                      </a:pPr>
                      <a:r>
                        <a:rPr lang="en-US" altLang="zh-CN" sz="1800" kern="100" dirty="0">
                          <a:effectLst/>
                          <a:latin typeface="Noto Sans Mono CJK SC" panose="020B0500000000000000" pitchFamily="34" charset="-128"/>
                          <a:ea typeface="Noto Sans Mono CJK SC" panose="020B0500000000000000" pitchFamily="34" charset="-128"/>
                        </a:rPr>
                        <a:t># </a:t>
                      </a:r>
                      <a:r>
                        <a:rPr lang="en" sz="1800" kern="100" dirty="0" err="1">
                          <a:effectLst/>
                          <a:latin typeface="Noto Sans Mono CJK SC" panose="020B0500000000000000" pitchFamily="34" charset="-128"/>
                          <a:ea typeface="Noto Sans Mono CJK SC" panose="020B0500000000000000" pitchFamily="34" charset="-128"/>
                        </a:rPr>
                        <a:t>zs</a:t>
                      </a:r>
                      <a:r>
                        <a:rPr lang="en" sz="1800" kern="100" dirty="0">
                          <a:effectLst/>
                          <a:latin typeface="Noto Sans Mono CJK SC" panose="020B0500000000000000" pitchFamily="34" charset="-128"/>
                          <a:ea typeface="Noto Sans Mono CJK SC" panose="020B0500000000000000" pitchFamily="34" charset="-128"/>
                        </a:rPr>
                        <a:t>-network-setting -</a:t>
                      </a:r>
                      <a:r>
                        <a:rPr lang="en" sz="1800" kern="100" dirty="0" err="1">
                          <a:effectLst/>
                          <a:latin typeface="Noto Sans Mono CJK SC" panose="020B0500000000000000" pitchFamily="34" charset="-128"/>
                          <a:ea typeface="Noto Sans Mono CJK SC" panose="020B0500000000000000" pitchFamily="34" charset="-128"/>
                        </a:rPr>
                        <a:t>i</a:t>
                      </a:r>
                      <a:r>
                        <a:rPr lang="en" sz="1800" kern="100" dirty="0">
                          <a:effectLst/>
                          <a:latin typeface="Noto Sans Mono CJK SC" panose="020B0500000000000000" pitchFamily="34" charset="-128"/>
                          <a:ea typeface="Noto Sans Mono CJK SC" panose="020B0500000000000000" pitchFamily="34" charset="-128"/>
                        </a:rPr>
                        <a:t> bond2 IP</a:t>
                      </a:r>
                      <a:r>
                        <a:rPr lang="zh-CN" altLang="en-US" sz="1800" kern="100" dirty="0">
                          <a:effectLst/>
                          <a:latin typeface="Noto Sans Mono CJK SC" panose="020B0500000000000000" pitchFamily="34" charset="-128"/>
                          <a:ea typeface="Noto Sans Mono CJK SC" panose="020B0500000000000000" pitchFamily="34" charset="-128"/>
                        </a:rPr>
                        <a:t>地址 掩码  </a:t>
                      </a:r>
                      <a:r>
                        <a:rPr lang="en-US" altLang="zh-CN" sz="1800" kern="100" dirty="0">
                          <a:effectLst/>
                          <a:latin typeface="Noto Sans Mono CJK SC" panose="020B0500000000000000" pitchFamily="34" charset="-128"/>
                          <a:ea typeface="Noto Sans Mono CJK SC" panose="020B0500000000000000" pitchFamily="34" charset="-128"/>
                        </a:rPr>
                        <a:t>/</a:t>
                      </a:r>
                      <a:r>
                        <a:rPr lang="zh-CN" altLang="en-US" sz="1800" kern="100" dirty="0">
                          <a:effectLst/>
                          <a:latin typeface="Noto Sans Mono CJK SC" panose="020B0500000000000000" pitchFamily="34" charset="-128"/>
                          <a:ea typeface="Noto Sans Mono CJK SC" panose="020B0500000000000000" pitchFamily="34" charset="-128"/>
                        </a:rPr>
                        <a:t>直接在</a:t>
                      </a:r>
                      <a:r>
                        <a:rPr lang="en" sz="1800" kern="100" dirty="0">
                          <a:effectLst/>
                          <a:latin typeface="Noto Sans Mono CJK SC" panose="020B0500000000000000" pitchFamily="34" charset="-128"/>
                          <a:ea typeface="Noto Sans Mono CJK SC" panose="020B0500000000000000" pitchFamily="34" charset="-128"/>
                        </a:rPr>
                        <a:t>bond2</a:t>
                      </a:r>
                      <a:r>
                        <a:rPr lang="zh-CN" altLang="en-US" sz="1800" kern="100" dirty="0">
                          <a:effectLst/>
                          <a:latin typeface="Noto Sans Mono CJK SC" panose="020B0500000000000000" pitchFamily="34" charset="-128"/>
                          <a:ea typeface="Noto Sans Mono CJK SC" panose="020B0500000000000000" pitchFamily="34" charset="-128"/>
                        </a:rPr>
                        <a:t>接口上配置</a:t>
                      </a:r>
                      <a:r>
                        <a:rPr lang="en" sz="1800" kern="100" dirty="0">
                          <a:effectLst/>
                          <a:latin typeface="Noto Sans Mono CJK SC" panose="020B0500000000000000" pitchFamily="34" charset="-128"/>
                          <a:ea typeface="Noto Sans Mono CJK SC" panose="020B0500000000000000" pitchFamily="34" charset="-128"/>
                        </a:rPr>
                        <a:t>IP</a:t>
                      </a:r>
                      <a:r>
                        <a:rPr lang="zh-CN" altLang="en-US" sz="1800" kern="100" dirty="0">
                          <a:effectLst/>
                          <a:latin typeface="Noto Sans Mono CJK SC" panose="020B0500000000000000" pitchFamily="34" charset="-128"/>
                          <a:ea typeface="Noto Sans Mono CJK SC" panose="020B0500000000000000" pitchFamily="34" charset="-128"/>
                        </a:rPr>
                        <a:t>地址，通常用法</a:t>
                      </a:r>
                    </a:p>
                    <a:p>
                      <a:pPr marL="0" marR="0" algn="just">
                        <a:spcBef>
                          <a:spcPts val="0"/>
                        </a:spcBef>
                        <a:spcAft>
                          <a:spcPts val="0"/>
                        </a:spcAft>
                      </a:pPr>
                      <a:r>
                        <a:rPr lang="zh-CN" altLang="en-US" sz="1800" kern="100" dirty="0">
                          <a:effectLst/>
                          <a:latin typeface="Noto Sans Mono CJK SC" panose="020B0500000000000000" pitchFamily="34" charset="-128"/>
                          <a:ea typeface="Noto Sans Mono CJK SC" panose="020B0500000000000000" pitchFamily="34" charset="-128"/>
                        </a:rPr>
                        <a:t>注意：通常情况下存储网络是独立的，因此可以不用设置网关</a:t>
                      </a:r>
                      <a:endParaRPr lang="zh-CN" altLang="en-US" sz="18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tc>
                <a:extLst>
                  <a:ext uri="{0D108BD9-81ED-4DB2-BD59-A6C34878D82A}">
                    <a16:rowId xmlns:a16="http://schemas.microsoft.com/office/drawing/2014/main" val="3840805452"/>
                  </a:ext>
                </a:extLst>
              </a:tr>
            </a:tbl>
          </a:graphicData>
        </a:graphic>
      </p:graphicFrame>
    </p:spTree>
    <p:extLst>
      <p:ext uri="{BB962C8B-B14F-4D97-AF65-F5344CB8AC3E}">
        <p14:creationId xmlns:p14="http://schemas.microsoft.com/office/powerpoint/2010/main" val="2333339947"/>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9EE9B9E-7FC0-594C-AF29-21EAC783B18D}"/>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文本框 3">
            <a:extLst>
              <a:ext uri="{FF2B5EF4-FFF2-40B4-BE49-F238E27FC236}">
                <a16:creationId xmlns:a16="http://schemas.microsoft.com/office/drawing/2014/main" id="{81CA0C08-0FD9-5A42-8858-AC2EC7A56C2D}"/>
              </a:ext>
            </a:extLst>
          </p:cNvPr>
          <p:cNvSpPr txBox="1"/>
          <p:nvPr/>
        </p:nvSpPr>
        <p:spPr>
          <a:xfrm>
            <a:off x="596087" y="322627"/>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操作系统初始化配置</a:t>
            </a:r>
          </a:p>
        </p:txBody>
      </p:sp>
      <p:sp>
        <p:nvSpPr>
          <p:cNvPr id="5" name="文本框 4">
            <a:extLst>
              <a:ext uri="{FF2B5EF4-FFF2-40B4-BE49-F238E27FC236}">
                <a16:creationId xmlns:a16="http://schemas.microsoft.com/office/drawing/2014/main" id="{7E11259B-2957-0040-A5A5-00051C555AA0}"/>
              </a:ext>
            </a:extLst>
          </p:cNvPr>
          <p:cNvSpPr txBox="1"/>
          <p:nvPr/>
        </p:nvSpPr>
        <p:spPr>
          <a:xfrm>
            <a:off x="715357" y="721407"/>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时间同步设置</a:t>
            </a:r>
          </a:p>
        </p:txBody>
      </p:sp>
      <p:sp>
        <p:nvSpPr>
          <p:cNvPr id="6" name="矩形 5">
            <a:extLst>
              <a:ext uri="{FF2B5EF4-FFF2-40B4-BE49-F238E27FC236}">
                <a16:creationId xmlns:a16="http://schemas.microsoft.com/office/drawing/2014/main" id="{5DB27BC2-079D-4344-8FEC-62999E1D0139}"/>
              </a:ext>
            </a:extLst>
          </p:cNvPr>
          <p:cNvSpPr/>
          <p:nvPr/>
        </p:nvSpPr>
        <p:spPr>
          <a:xfrm>
            <a:off x="592663" y="1120187"/>
            <a:ext cx="11215024" cy="2246769"/>
          </a:xfrm>
          <a:prstGeom prst="rect">
            <a:avLst/>
          </a:prstGeom>
        </p:spPr>
        <p:txBody>
          <a:bodyPr wrap="square">
            <a:spAutoFit/>
          </a:bodyPr>
          <a:lstStyle/>
          <a:p>
            <a:pPr indent="266700"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在</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ZStack</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管理节点配置文件中定义</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chrony.serverIp</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地址</a:t>
            </a:r>
            <a:endPar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a:p>
            <a:pPr indent="266700" algn="just"/>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vim</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usr</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/local/</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zstack</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/apache-tomcat/</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webapps</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zstack</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/WEB-INF/classes/</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zstack.properties</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配置文件，修改如下：</a:t>
            </a:r>
          </a:p>
          <a:p>
            <a:r>
              <a:rPr lang="en" altLang="zh-CN" sz="1400" kern="0" dirty="0">
                <a:solidFill>
                  <a:schemeClr val="bg1"/>
                </a:solidFill>
                <a:latin typeface="Noto Sans Mono CJK SC" panose="020B0500000000000000" pitchFamily="34" charset="-128"/>
                <a:ea typeface="Noto Sans Mono CJK SC" panose="020B0500000000000000" pitchFamily="34" charset="-128"/>
                <a:cs typeface="宋体" panose="02010600030101010101" pitchFamily="2" charset="-122"/>
              </a:rPr>
              <a:t>chrony.server</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Ip.0 = 0.cn.pool.ntp.org</a:t>
            </a:r>
            <a:endParaRPr lang="en" altLang="zh-CN" sz="1400" dirty="0">
              <a:solidFill>
                <a:schemeClr val="bg1"/>
              </a:solidFill>
              <a:latin typeface="Noto Sans Mono CJK SC" panose="020B0500000000000000" pitchFamily="34" charset="-128"/>
              <a:ea typeface="Noto Sans Mono CJK SC" panose="020B0500000000000000" pitchFamily="34" charset="-128"/>
            </a:endParaRPr>
          </a:p>
          <a:p>
            <a:pPr indent="266700"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然后按</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ESC</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建，输入</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wq</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保存退出</a:t>
            </a:r>
            <a:endPar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a:p>
            <a:pPr indent="266700"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为了让配置文件生效，需重启</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ZStack</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服务</a:t>
            </a:r>
            <a:endPar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a:p>
            <a:pPr indent="266700" algn="just"/>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en-US"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zstack-ctl</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en-US"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restart_node</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p>
          <a:p>
            <a:pPr indent="266700"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服务重启完成后，在添加计算节点到</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ZStack</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平台中时，相关时间同步配置自动完成配置；通过这种方式可快速配置好时间同步源</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IP</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地址</a:t>
            </a:r>
          </a:p>
          <a:p>
            <a:pPr indent="266700" algn="just"/>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cat /</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etc</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chrony.conf</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检查时间同步源地址是否为手动配置的</a:t>
            </a:r>
            <a:endPar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a:p>
            <a:pPr indent="266700" algn="just"/>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systemctl</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restart </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chronyd.service</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重启时间同步服务</a:t>
            </a:r>
          </a:p>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chronyc</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sources -v              </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验证时间同步状态，</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chronyd</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服务重启完成后</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2</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分钟再执行查看其状态</a:t>
            </a:r>
          </a:p>
        </p:txBody>
      </p:sp>
      <p:sp>
        <p:nvSpPr>
          <p:cNvPr id="7" name="矩形 6">
            <a:extLst>
              <a:ext uri="{FF2B5EF4-FFF2-40B4-BE49-F238E27FC236}">
                <a16:creationId xmlns:a16="http://schemas.microsoft.com/office/drawing/2014/main" id="{629AF86E-975F-3445-8065-99068474B14B}"/>
              </a:ext>
            </a:extLst>
          </p:cNvPr>
          <p:cNvSpPr/>
          <p:nvPr/>
        </p:nvSpPr>
        <p:spPr>
          <a:xfrm>
            <a:off x="715357" y="5799857"/>
            <a:ext cx="9448800" cy="307777"/>
          </a:xfrm>
          <a:prstGeom prst="rect">
            <a:avLst/>
          </a:prstGeom>
        </p:spPr>
        <p:txBody>
          <a:bodyPr wrap="square">
            <a:spAutoFit/>
          </a:bodyPr>
          <a:lstStyle/>
          <a:p>
            <a:pPr indent="266700" algn="just"/>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hwclock</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 -w  /</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将其准确的时间写入到硬件中，以免硬件时钟错乱，影响系统稳定性</a:t>
            </a:r>
          </a:p>
        </p:txBody>
      </p:sp>
      <p:pic>
        <p:nvPicPr>
          <p:cNvPr id="8" name="图片 7">
            <a:extLst>
              <a:ext uri="{FF2B5EF4-FFF2-40B4-BE49-F238E27FC236}">
                <a16:creationId xmlns:a16="http://schemas.microsoft.com/office/drawing/2014/main" id="{759D989A-6EE1-2941-8311-66499B7F9001}"/>
              </a:ext>
            </a:extLst>
          </p:cNvPr>
          <p:cNvPicPr>
            <a:picLocks noChangeAspect="1"/>
          </p:cNvPicPr>
          <p:nvPr/>
        </p:nvPicPr>
        <p:blipFill>
          <a:blip r:embed="rId2"/>
          <a:stretch>
            <a:fillRect/>
          </a:stretch>
        </p:blipFill>
        <p:spPr>
          <a:xfrm>
            <a:off x="1961320" y="3429000"/>
            <a:ext cx="6273003" cy="2308813"/>
          </a:xfrm>
          <a:prstGeom prst="rect">
            <a:avLst/>
          </a:prstGeom>
        </p:spPr>
      </p:pic>
    </p:spTree>
    <p:extLst>
      <p:ext uri="{BB962C8B-B14F-4D97-AF65-F5344CB8AC3E}">
        <p14:creationId xmlns:p14="http://schemas.microsoft.com/office/powerpoint/2010/main" val="1861455277"/>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9991F3-9F9D-5949-8BF6-C39FC0DF3F9F}"/>
              </a:ext>
            </a:extLst>
          </p:cNvPr>
          <p:cNvSpPr txBox="1"/>
          <p:nvPr/>
        </p:nvSpPr>
        <p:spPr>
          <a:xfrm>
            <a:off x="596087" y="322627"/>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操作系统初始化配置</a:t>
            </a:r>
          </a:p>
        </p:txBody>
      </p:sp>
      <p:sp>
        <p:nvSpPr>
          <p:cNvPr id="3" name="矩形 2">
            <a:extLst>
              <a:ext uri="{FF2B5EF4-FFF2-40B4-BE49-F238E27FC236}">
                <a16:creationId xmlns:a16="http://schemas.microsoft.com/office/drawing/2014/main" id="{9291A11A-93B2-7243-94C0-2B757B6E335C}"/>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矩形 3">
            <a:extLst>
              <a:ext uri="{FF2B5EF4-FFF2-40B4-BE49-F238E27FC236}">
                <a16:creationId xmlns:a16="http://schemas.microsoft.com/office/drawing/2014/main" id="{9F4D5F36-63E2-5047-812F-517C7F502756}"/>
              </a:ext>
            </a:extLst>
          </p:cNvPr>
          <p:cNvSpPr/>
          <p:nvPr/>
        </p:nvSpPr>
        <p:spPr>
          <a:xfrm>
            <a:off x="715357" y="1120187"/>
            <a:ext cx="10761286" cy="523220"/>
          </a:xfrm>
          <a:prstGeom prst="rect">
            <a:avLst/>
          </a:prstGeom>
        </p:spPr>
        <p:txBody>
          <a:bodyPr wrap="square">
            <a:spAutoFit/>
          </a:bodyPr>
          <a:lstStyle/>
          <a:p>
            <a:pPr algn="just"/>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ImageStore</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主要用于存放云主机的镜像模板或</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ISO</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文件的服务器；</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ImageStore</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服务器可以是独立服务器，也可以与管理节点或者计算节点混用，只要磁盘空间能满足需求即可。可以参考如下命令完成</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ImageStore</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配置：</a:t>
            </a:r>
          </a:p>
        </p:txBody>
      </p:sp>
      <p:sp>
        <p:nvSpPr>
          <p:cNvPr id="5" name="文本框 4">
            <a:extLst>
              <a:ext uri="{FF2B5EF4-FFF2-40B4-BE49-F238E27FC236}">
                <a16:creationId xmlns:a16="http://schemas.microsoft.com/office/drawing/2014/main" id="{F483BB57-C8AA-8A40-BEAC-865B0F1B9880}"/>
              </a:ext>
            </a:extLst>
          </p:cNvPr>
          <p:cNvSpPr txBox="1"/>
          <p:nvPr/>
        </p:nvSpPr>
        <p:spPr>
          <a:xfrm>
            <a:off x="715357" y="721407"/>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磁盘挂载</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镜像仓库</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graphicFrame>
        <p:nvGraphicFramePr>
          <p:cNvPr id="6" name="表格 5">
            <a:extLst>
              <a:ext uri="{FF2B5EF4-FFF2-40B4-BE49-F238E27FC236}">
                <a16:creationId xmlns:a16="http://schemas.microsoft.com/office/drawing/2014/main" id="{29E22595-7857-1841-9833-CC436540C517}"/>
              </a:ext>
            </a:extLst>
          </p:cNvPr>
          <p:cNvGraphicFramePr>
            <a:graphicFrameLocks noGrp="1"/>
          </p:cNvGraphicFramePr>
          <p:nvPr>
            <p:extLst>
              <p:ext uri="{D42A27DB-BD31-4B8C-83A1-F6EECF244321}">
                <p14:modId xmlns:p14="http://schemas.microsoft.com/office/powerpoint/2010/main" val="2009104722"/>
              </p:ext>
            </p:extLst>
          </p:nvPr>
        </p:nvGraphicFramePr>
        <p:xfrm>
          <a:off x="437321" y="1643407"/>
          <a:ext cx="11317357" cy="4785360"/>
        </p:xfrm>
        <a:graphic>
          <a:graphicData uri="http://schemas.openxmlformats.org/drawingml/2006/table">
            <a:tbl>
              <a:tblPr>
                <a:tableStyleId>{D113A9D2-9D6B-4929-AA2D-F23B5EE8CBE7}</a:tableStyleId>
              </a:tblPr>
              <a:tblGrid>
                <a:gridCol w="11317357">
                  <a:extLst>
                    <a:ext uri="{9D8B030D-6E8A-4147-A177-3AD203B41FA5}">
                      <a16:colId xmlns:a16="http://schemas.microsoft.com/office/drawing/2014/main" val="2590222342"/>
                    </a:ext>
                  </a:extLst>
                </a:gridCol>
              </a:tblGrid>
              <a:tr h="0">
                <a:tc>
                  <a:txBody>
                    <a:bodyPr/>
                    <a:lstStyle/>
                    <a:p>
                      <a:pPr marL="0" marR="0" algn="just">
                        <a:spcBef>
                          <a:spcPts val="0"/>
                        </a:spcBef>
                        <a:spcAft>
                          <a:spcPts val="0"/>
                        </a:spcAft>
                      </a:pPr>
                      <a:r>
                        <a:rPr lang="zh-CN" altLang="en-US" sz="1400" kern="100" dirty="0">
                          <a:effectLst/>
                        </a:rPr>
                        <a:t>磁盘分区</a:t>
                      </a:r>
                    </a:p>
                    <a:p>
                      <a:pPr marL="0" marR="0" algn="just">
                        <a:spcBef>
                          <a:spcPts val="0"/>
                        </a:spcBef>
                        <a:spcAft>
                          <a:spcPts val="0"/>
                        </a:spcAft>
                      </a:pPr>
                      <a:r>
                        <a:rPr lang="en-US" altLang="zh-CN" sz="1400" kern="100" dirty="0">
                          <a:effectLst/>
                        </a:rPr>
                        <a:t>#</a:t>
                      </a:r>
                      <a:r>
                        <a:rPr lang="en" sz="1400" kern="100" dirty="0">
                          <a:effectLst/>
                        </a:rPr>
                        <a:t>parted /dev/</a:t>
                      </a:r>
                      <a:r>
                        <a:rPr lang="en" sz="1400" kern="100" dirty="0" err="1">
                          <a:effectLst/>
                        </a:rPr>
                        <a:t>sdb</a:t>
                      </a:r>
                      <a:r>
                        <a:rPr lang="en" sz="1400" kern="100" dirty="0">
                          <a:effectLst/>
                        </a:rPr>
                        <a:t> </a:t>
                      </a:r>
                      <a:r>
                        <a:rPr lang="en" sz="1400" kern="100" dirty="0" err="1">
                          <a:effectLst/>
                        </a:rPr>
                        <a:t>mklabel</a:t>
                      </a:r>
                      <a:r>
                        <a:rPr lang="en" sz="1400" kern="100" dirty="0">
                          <a:effectLst/>
                        </a:rPr>
                        <a:t> </a:t>
                      </a:r>
                      <a:r>
                        <a:rPr lang="en" sz="1400" kern="100" dirty="0" err="1">
                          <a:effectLst/>
                        </a:rPr>
                        <a:t>gpt</a:t>
                      </a:r>
                      <a:endParaRPr lang="en" sz="1400" kern="100" dirty="0">
                        <a:effectLst/>
                      </a:endParaRPr>
                    </a:p>
                    <a:p>
                      <a:pPr marL="0" marR="0" algn="just">
                        <a:spcBef>
                          <a:spcPts val="0"/>
                        </a:spcBef>
                        <a:spcAft>
                          <a:spcPts val="0"/>
                        </a:spcAft>
                      </a:pPr>
                      <a:r>
                        <a:rPr lang="en" sz="1400" kern="100" dirty="0">
                          <a:effectLst/>
                        </a:rPr>
                        <a:t>#parted /dev/</a:t>
                      </a:r>
                      <a:r>
                        <a:rPr lang="en" sz="1400" kern="100" dirty="0" err="1">
                          <a:effectLst/>
                        </a:rPr>
                        <a:t>sdb</a:t>
                      </a:r>
                      <a:r>
                        <a:rPr lang="en" sz="1400" kern="100" dirty="0">
                          <a:effectLst/>
                        </a:rPr>
                        <a:t> </a:t>
                      </a:r>
                      <a:r>
                        <a:rPr lang="en" sz="1400" kern="100" dirty="0" err="1">
                          <a:effectLst/>
                        </a:rPr>
                        <a:t>mkpart</a:t>
                      </a:r>
                      <a:r>
                        <a:rPr lang="en" sz="1400" kern="100" dirty="0">
                          <a:effectLst/>
                        </a:rPr>
                        <a:t> </a:t>
                      </a:r>
                      <a:r>
                        <a:rPr lang="en" sz="1400" kern="100" dirty="0" err="1">
                          <a:effectLst/>
                        </a:rPr>
                        <a:t>zstack_bs</a:t>
                      </a:r>
                      <a:r>
                        <a:rPr lang="en" sz="1400" kern="100" dirty="0">
                          <a:effectLst/>
                        </a:rPr>
                        <a:t> 0% 100% </a:t>
                      </a:r>
                    </a:p>
                    <a:p>
                      <a:pPr marL="0" marR="0" algn="just">
                        <a:spcBef>
                          <a:spcPts val="0"/>
                        </a:spcBef>
                        <a:spcAft>
                          <a:spcPts val="0"/>
                        </a:spcAft>
                      </a:pPr>
                      <a:r>
                        <a:rPr lang="zh-CN" altLang="en-US" sz="1400" kern="100" dirty="0">
                          <a:effectLst/>
                        </a:rPr>
                        <a:t>使用优化参数格式化分区</a:t>
                      </a:r>
                    </a:p>
                    <a:p>
                      <a:pPr marL="0" marR="0" algn="just">
                        <a:spcBef>
                          <a:spcPts val="0"/>
                        </a:spcBef>
                        <a:spcAft>
                          <a:spcPts val="0"/>
                        </a:spcAft>
                      </a:pPr>
                      <a:r>
                        <a:rPr lang="en-US" altLang="zh-CN" sz="1400" kern="100" dirty="0">
                          <a:effectLst/>
                        </a:rPr>
                        <a:t>#</a:t>
                      </a:r>
                      <a:r>
                        <a:rPr lang="en" sz="1400" kern="100" dirty="0" err="1">
                          <a:effectLst/>
                        </a:rPr>
                        <a:t>mkfs.xfs</a:t>
                      </a:r>
                      <a:r>
                        <a:rPr lang="en" sz="1400" kern="100" dirty="0">
                          <a:effectLst/>
                        </a:rPr>
                        <a:t> -f -</a:t>
                      </a:r>
                      <a:r>
                        <a:rPr lang="en" sz="1400" kern="100" dirty="0" err="1">
                          <a:effectLst/>
                        </a:rPr>
                        <a:t>i</a:t>
                      </a:r>
                      <a:r>
                        <a:rPr lang="en" sz="1400" kern="100" dirty="0">
                          <a:effectLst/>
                        </a:rPr>
                        <a:t> size=512 -l size=128m,lazy-count=1 -d </a:t>
                      </a:r>
                      <a:r>
                        <a:rPr lang="en" sz="1400" kern="100" dirty="0" err="1">
                          <a:effectLst/>
                        </a:rPr>
                        <a:t>agcount</a:t>
                      </a:r>
                      <a:r>
                        <a:rPr lang="en" sz="1400" kern="100" dirty="0">
                          <a:effectLst/>
                        </a:rPr>
                        <a:t>=16 /dev/sdb1</a:t>
                      </a:r>
                    </a:p>
                    <a:p>
                      <a:pPr marL="0" marR="0" algn="just">
                        <a:spcBef>
                          <a:spcPts val="0"/>
                        </a:spcBef>
                        <a:spcAft>
                          <a:spcPts val="0"/>
                        </a:spcAft>
                      </a:pPr>
                      <a:r>
                        <a:rPr lang="zh-CN" altLang="en-US" sz="1400" kern="100" dirty="0">
                          <a:effectLst/>
                        </a:rPr>
                        <a:t>创建</a:t>
                      </a:r>
                      <a:r>
                        <a:rPr lang="en" sz="1400" kern="100" dirty="0" err="1">
                          <a:effectLst/>
                        </a:rPr>
                        <a:t>zstack_bs</a:t>
                      </a:r>
                      <a:r>
                        <a:rPr lang="zh-CN" altLang="en-US" sz="1400" kern="100" dirty="0">
                          <a:effectLst/>
                        </a:rPr>
                        <a:t>目录</a:t>
                      </a:r>
                    </a:p>
                    <a:p>
                      <a:pPr marL="0" marR="0" algn="just">
                        <a:spcBef>
                          <a:spcPts val="0"/>
                        </a:spcBef>
                        <a:spcAft>
                          <a:spcPts val="0"/>
                        </a:spcAft>
                      </a:pPr>
                      <a:r>
                        <a:rPr lang="en-US" altLang="zh-CN" sz="1400" kern="100" dirty="0">
                          <a:effectLst/>
                        </a:rPr>
                        <a:t>#</a:t>
                      </a:r>
                      <a:r>
                        <a:rPr lang="en" sz="1400" kern="100" dirty="0" err="1">
                          <a:effectLst/>
                        </a:rPr>
                        <a:t>mkdir</a:t>
                      </a:r>
                      <a:r>
                        <a:rPr lang="en" sz="1400" kern="100" dirty="0">
                          <a:effectLst/>
                        </a:rPr>
                        <a:t> -p /</a:t>
                      </a:r>
                      <a:r>
                        <a:rPr lang="en" sz="1400" kern="100" dirty="0" err="1">
                          <a:effectLst/>
                        </a:rPr>
                        <a:t>zstack_bs</a:t>
                      </a:r>
                      <a:endParaRPr lang="en" sz="1400" kern="100" dirty="0">
                        <a:effectLst/>
                      </a:endParaRPr>
                    </a:p>
                    <a:p>
                      <a:pPr marL="0" marR="0" algn="just">
                        <a:spcBef>
                          <a:spcPts val="0"/>
                        </a:spcBef>
                        <a:spcAft>
                          <a:spcPts val="0"/>
                        </a:spcAft>
                      </a:pPr>
                      <a:r>
                        <a:rPr lang="zh-CN" altLang="en-US" sz="1400" kern="100" dirty="0">
                          <a:effectLst/>
                        </a:rPr>
                        <a:t>为防止直接使用盘符分区发生变化因此建议是</a:t>
                      </a:r>
                      <a:r>
                        <a:rPr lang="en" sz="1400" kern="100" dirty="0">
                          <a:effectLst/>
                        </a:rPr>
                        <a:t>UUID</a:t>
                      </a:r>
                      <a:r>
                        <a:rPr lang="zh-CN" altLang="en-US" sz="1400" kern="100" dirty="0">
                          <a:effectLst/>
                        </a:rPr>
                        <a:t>方式进行挂载；查询磁盘</a:t>
                      </a:r>
                      <a:r>
                        <a:rPr lang="en" sz="1400" kern="100" dirty="0">
                          <a:effectLst/>
                        </a:rPr>
                        <a:t>UUID</a:t>
                      </a:r>
                      <a:r>
                        <a:rPr lang="zh-CN" altLang="en-US" sz="1400" kern="100" dirty="0">
                          <a:effectLst/>
                        </a:rPr>
                        <a:t>方法如下：</a:t>
                      </a:r>
                    </a:p>
                    <a:p>
                      <a:pPr marL="0" marR="0" algn="just">
                        <a:spcBef>
                          <a:spcPts val="0"/>
                        </a:spcBef>
                        <a:spcAft>
                          <a:spcPts val="0"/>
                        </a:spcAft>
                      </a:pPr>
                      <a:r>
                        <a:rPr lang="en-US" altLang="zh-CN" sz="1400" kern="100" dirty="0">
                          <a:effectLst/>
                        </a:rPr>
                        <a:t>#</a:t>
                      </a:r>
                      <a:r>
                        <a:rPr lang="zh-CN" altLang="en-US" sz="1400" kern="100" dirty="0">
                          <a:effectLst/>
                        </a:rPr>
                        <a:t> </a:t>
                      </a:r>
                      <a:r>
                        <a:rPr lang="en" sz="1400" kern="100" dirty="0" err="1">
                          <a:effectLst/>
                        </a:rPr>
                        <a:t>ll</a:t>
                      </a:r>
                      <a:r>
                        <a:rPr lang="en" sz="1400" kern="100" dirty="0">
                          <a:effectLst/>
                        </a:rPr>
                        <a:t> -a /dev/disk/by-</a:t>
                      </a:r>
                      <a:r>
                        <a:rPr lang="en" sz="1400" kern="100" dirty="0" err="1">
                          <a:effectLst/>
                        </a:rPr>
                        <a:t>uuid</a:t>
                      </a:r>
                      <a:r>
                        <a:rPr lang="en" sz="1400" kern="100" dirty="0">
                          <a:effectLst/>
                        </a:rPr>
                        <a:t>/ |grep sdb1</a:t>
                      </a:r>
                    </a:p>
                    <a:p>
                      <a:pPr marL="0" marR="0" algn="just">
                        <a:spcBef>
                          <a:spcPts val="0"/>
                        </a:spcBef>
                        <a:spcAft>
                          <a:spcPts val="0"/>
                        </a:spcAft>
                      </a:pPr>
                      <a:endParaRPr lang="en" sz="1400" kern="100" dirty="0">
                        <a:effectLst/>
                      </a:endParaRPr>
                    </a:p>
                    <a:p>
                      <a:pPr marL="0" marR="0" algn="just">
                        <a:spcBef>
                          <a:spcPts val="0"/>
                        </a:spcBef>
                        <a:spcAft>
                          <a:spcPts val="0"/>
                        </a:spcAft>
                      </a:pPr>
                      <a:r>
                        <a:rPr lang="en" sz="1400" kern="100" dirty="0">
                          <a:effectLst/>
                        </a:rPr>
                        <a:t> </a:t>
                      </a:r>
                    </a:p>
                    <a:p>
                      <a:pPr marL="0" marR="0" algn="just">
                        <a:spcBef>
                          <a:spcPts val="0"/>
                        </a:spcBef>
                        <a:spcAft>
                          <a:spcPts val="0"/>
                        </a:spcAft>
                      </a:pPr>
                      <a:endParaRPr lang="en" sz="1400" kern="100" dirty="0">
                        <a:effectLst/>
                      </a:endParaRPr>
                    </a:p>
                    <a:p>
                      <a:pPr marL="0" marR="0" algn="just">
                        <a:spcBef>
                          <a:spcPts val="0"/>
                        </a:spcBef>
                        <a:spcAft>
                          <a:spcPts val="0"/>
                        </a:spcAft>
                      </a:pPr>
                      <a:r>
                        <a:rPr lang="zh-CN" altLang="en-US" sz="1400" kern="100" dirty="0">
                          <a:effectLst/>
                        </a:rPr>
                        <a:t>上图中红框部分就是分区的</a:t>
                      </a:r>
                      <a:r>
                        <a:rPr lang="en" sz="1400" kern="100" dirty="0">
                          <a:effectLst/>
                        </a:rPr>
                        <a:t>UUID；</a:t>
                      </a:r>
                      <a:r>
                        <a:rPr lang="zh-CN" altLang="en-US" sz="1400" kern="100" dirty="0">
                          <a:effectLst/>
                        </a:rPr>
                        <a:t>挂载使用下面命令挂载：</a:t>
                      </a:r>
                    </a:p>
                    <a:p>
                      <a:pPr marL="0" marR="0" algn="just">
                        <a:spcBef>
                          <a:spcPts val="0"/>
                        </a:spcBef>
                        <a:spcAft>
                          <a:spcPts val="0"/>
                        </a:spcAft>
                      </a:pPr>
                      <a:r>
                        <a:rPr lang="zh-CN" altLang="en-US" sz="1400" kern="100" dirty="0">
                          <a:effectLst/>
                        </a:rPr>
                        <a:t>手动挂载</a:t>
                      </a:r>
                    </a:p>
                    <a:p>
                      <a:pPr marL="0" marR="0" algn="just">
                        <a:spcBef>
                          <a:spcPts val="0"/>
                        </a:spcBef>
                        <a:spcAft>
                          <a:spcPts val="0"/>
                        </a:spcAft>
                      </a:pPr>
                      <a:r>
                        <a:rPr lang="en" sz="1400" kern="100" dirty="0">
                          <a:effectLst/>
                        </a:rPr>
                        <a:t>mount </a:t>
                      </a:r>
                      <a:r>
                        <a:rPr lang="zh-CN" altLang="en-US" sz="1400" kern="100" dirty="0">
                          <a:effectLst/>
                        </a:rPr>
                        <a:t> </a:t>
                      </a:r>
                      <a:r>
                        <a:rPr lang="en" sz="1400" kern="100" dirty="0">
                          <a:effectLst/>
                        </a:rPr>
                        <a:t>/dev/disk/by-</a:t>
                      </a:r>
                      <a:r>
                        <a:rPr lang="en" sz="1400" kern="100" dirty="0" err="1">
                          <a:effectLst/>
                        </a:rPr>
                        <a:t>uuid</a:t>
                      </a:r>
                      <a:r>
                        <a:rPr lang="en" sz="1400" kern="100" dirty="0">
                          <a:effectLst/>
                        </a:rPr>
                        <a:t>/243ff219-b5bd-455f-a6e7-a24ac957e42e </a:t>
                      </a:r>
                      <a:r>
                        <a:rPr lang="zh-CN" altLang="en-US" sz="1400" kern="100" dirty="0">
                          <a:effectLst/>
                        </a:rPr>
                        <a:t> </a:t>
                      </a:r>
                      <a:r>
                        <a:rPr lang="en" sz="1400" kern="100" dirty="0">
                          <a:effectLst/>
                        </a:rPr>
                        <a:t>/</a:t>
                      </a:r>
                      <a:r>
                        <a:rPr lang="en" sz="1400" kern="100" dirty="0" err="1">
                          <a:effectLst/>
                        </a:rPr>
                        <a:t>zstack_bs</a:t>
                      </a:r>
                      <a:r>
                        <a:rPr lang="en" sz="1400" kern="100" dirty="0">
                          <a:effectLst/>
                        </a:rPr>
                        <a:t>/</a:t>
                      </a:r>
                    </a:p>
                    <a:p>
                      <a:pPr marL="0" marR="0" algn="just">
                        <a:spcBef>
                          <a:spcPts val="0"/>
                        </a:spcBef>
                        <a:spcAft>
                          <a:spcPts val="0"/>
                        </a:spcAft>
                      </a:pPr>
                      <a:r>
                        <a:rPr lang="zh-CN" altLang="en-US" sz="1400" kern="100" dirty="0">
                          <a:effectLst/>
                        </a:rPr>
                        <a:t>手动挂载</a:t>
                      </a:r>
                    </a:p>
                    <a:p>
                      <a:pPr marL="0" marR="0" algn="just">
                        <a:spcBef>
                          <a:spcPts val="0"/>
                        </a:spcBef>
                        <a:spcAft>
                          <a:spcPts val="0"/>
                        </a:spcAft>
                      </a:pPr>
                      <a:r>
                        <a:rPr lang="en-US" altLang="zh-CN" sz="1400" kern="100" dirty="0">
                          <a:effectLst/>
                        </a:rPr>
                        <a:t>#</a:t>
                      </a:r>
                      <a:r>
                        <a:rPr lang="en" sz="1400" kern="100" dirty="0">
                          <a:effectLst/>
                        </a:rPr>
                        <a:t>mount /dev/sdb1 /</a:t>
                      </a:r>
                      <a:r>
                        <a:rPr lang="en" sz="1400" kern="100" dirty="0" err="1">
                          <a:effectLst/>
                        </a:rPr>
                        <a:t>zstack_bs</a:t>
                      </a:r>
                      <a:r>
                        <a:rPr lang="en" sz="1400" kern="100" dirty="0">
                          <a:effectLst/>
                        </a:rPr>
                        <a:t>/</a:t>
                      </a:r>
                    </a:p>
                    <a:p>
                      <a:pPr marL="0" marR="0" algn="just">
                        <a:spcBef>
                          <a:spcPts val="0"/>
                        </a:spcBef>
                        <a:spcAft>
                          <a:spcPts val="0"/>
                        </a:spcAft>
                      </a:pPr>
                      <a:r>
                        <a:rPr lang="zh-CN" altLang="en-US" sz="1400" kern="100" dirty="0">
                          <a:effectLst/>
                        </a:rPr>
                        <a:t>自动挂载</a:t>
                      </a:r>
                    </a:p>
                    <a:p>
                      <a:pPr marL="0" marR="0" algn="just">
                        <a:spcBef>
                          <a:spcPts val="0"/>
                        </a:spcBef>
                        <a:spcAft>
                          <a:spcPts val="0"/>
                        </a:spcAft>
                      </a:pPr>
                      <a:r>
                        <a:rPr lang="en" sz="1400" kern="100" dirty="0" err="1">
                          <a:effectLst/>
                        </a:rPr>
                        <a:t>chmod</a:t>
                      </a:r>
                      <a:r>
                        <a:rPr lang="zh-CN" altLang="en-US" sz="1400" kern="100" dirty="0">
                          <a:effectLst/>
                        </a:rPr>
                        <a:t> </a:t>
                      </a:r>
                      <a:r>
                        <a:rPr lang="en" sz="1400" kern="100" dirty="0">
                          <a:effectLst/>
                        </a:rPr>
                        <a:t> +x </a:t>
                      </a:r>
                      <a:r>
                        <a:rPr lang="zh-CN" altLang="en-US" sz="1400" kern="100" dirty="0">
                          <a:effectLst/>
                        </a:rPr>
                        <a:t> </a:t>
                      </a:r>
                      <a:r>
                        <a:rPr lang="en" sz="1400" kern="100" dirty="0">
                          <a:effectLst/>
                        </a:rPr>
                        <a:t>/</a:t>
                      </a:r>
                      <a:r>
                        <a:rPr lang="en" sz="1400" kern="100" dirty="0" err="1">
                          <a:effectLst/>
                        </a:rPr>
                        <a:t>etc</a:t>
                      </a:r>
                      <a:r>
                        <a:rPr lang="en" sz="1400" kern="100" dirty="0">
                          <a:effectLst/>
                        </a:rPr>
                        <a:t>/</a:t>
                      </a:r>
                      <a:r>
                        <a:rPr lang="en" sz="1400" kern="100" dirty="0" err="1">
                          <a:effectLst/>
                        </a:rPr>
                        <a:t>rc.d</a:t>
                      </a:r>
                      <a:r>
                        <a:rPr lang="en" sz="1400" kern="100" dirty="0">
                          <a:effectLst/>
                        </a:rPr>
                        <a:t>/</a:t>
                      </a:r>
                      <a:r>
                        <a:rPr lang="en" sz="1400" kern="100" dirty="0" err="1">
                          <a:effectLst/>
                        </a:rPr>
                        <a:t>rc.local</a:t>
                      </a:r>
                      <a:r>
                        <a:rPr lang="en" sz="1400" kern="100" dirty="0">
                          <a:effectLst/>
                        </a:rPr>
                        <a:t>  &amp;&amp; </a:t>
                      </a:r>
                      <a:r>
                        <a:rPr lang="en" sz="1400" kern="100" dirty="0" err="1">
                          <a:effectLst/>
                        </a:rPr>
                        <a:t>chmod</a:t>
                      </a:r>
                      <a:r>
                        <a:rPr lang="en" sz="1400" kern="100" dirty="0">
                          <a:effectLst/>
                        </a:rPr>
                        <a:t> +x /</a:t>
                      </a:r>
                      <a:r>
                        <a:rPr lang="en" sz="1400" kern="100" dirty="0" err="1">
                          <a:effectLst/>
                        </a:rPr>
                        <a:t>etc</a:t>
                      </a:r>
                      <a:r>
                        <a:rPr lang="en" sz="1400" kern="100" dirty="0">
                          <a:effectLst/>
                        </a:rPr>
                        <a:t>/</a:t>
                      </a:r>
                      <a:r>
                        <a:rPr lang="en" sz="1400" kern="100" dirty="0" err="1">
                          <a:effectLst/>
                        </a:rPr>
                        <a:t>rc.local;vim</a:t>
                      </a:r>
                      <a:r>
                        <a:rPr lang="zh-CN" altLang="en-US" sz="1400" kern="100" dirty="0">
                          <a:effectLst/>
                        </a:rPr>
                        <a:t> </a:t>
                      </a:r>
                      <a:r>
                        <a:rPr lang="en" sz="1400" kern="100" dirty="0">
                          <a:effectLst/>
                        </a:rPr>
                        <a:t> /</a:t>
                      </a:r>
                      <a:r>
                        <a:rPr lang="en" sz="1400" kern="100" dirty="0" err="1">
                          <a:effectLst/>
                        </a:rPr>
                        <a:t>etc</a:t>
                      </a:r>
                      <a:r>
                        <a:rPr lang="en" sz="1400" kern="100" dirty="0">
                          <a:effectLst/>
                        </a:rPr>
                        <a:t>/</a:t>
                      </a:r>
                      <a:r>
                        <a:rPr lang="en" sz="1400" kern="100" dirty="0" err="1">
                          <a:effectLst/>
                        </a:rPr>
                        <a:t>rc.local</a:t>
                      </a:r>
                      <a:r>
                        <a:rPr lang="en" sz="1400" kern="100" dirty="0">
                          <a:effectLst/>
                        </a:rPr>
                        <a:t> </a:t>
                      </a:r>
                    </a:p>
                    <a:p>
                      <a:pPr marL="0" marR="0" algn="just">
                        <a:spcBef>
                          <a:spcPts val="0"/>
                        </a:spcBef>
                        <a:spcAft>
                          <a:spcPts val="0"/>
                        </a:spcAft>
                      </a:pPr>
                      <a:r>
                        <a:rPr lang="en" sz="1400" kern="100" dirty="0">
                          <a:effectLst/>
                        </a:rPr>
                        <a:t>mount</a:t>
                      </a:r>
                      <a:r>
                        <a:rPr lang="zh-CN" altLang="en-US" sz="1400" kern="100" dirty="0">
                          <a:effectLst/>
                        </a:rPr>
                        <a:t> </a:t>
                      </a:r>
                      <a:r>
                        <a:rPr lang="en" sz="1400" kern="100" dirty="0">
                          <a:effectLst/>
                        </a:rPr>
                        <a:t> /dev/disk/by-</a:t>
                      </a:r>
                      <a:r>
                        <a:rPr lang="en" sz="1400" kern="100" dirty="0" err="1">
                          <a:effectLst/>
                        </a:rPr>
                        <a:t>uuid</a:t>
                      </a:r>
                      <a:r>
                        <a:rPr lang="en" sz="1400" kern="100" dirty="0">
                          <a:effectLst/>
                        </a:rPr>
                        <a:t>/243ff219-b5bd-455f-a6e7-a24ac957e42e </a:t>
                      </a:r>
                      <a:r>
                        <a:rPr lang="zh-CN" altLang="en-US" sz="1400" kern="100" dirty="0">
                          <a:effectLst/>
                        </a:rPr>
                        <a:t>  </a:t>
                      </a:r>
                      <a:r>
                        <a:rPr lang="en" sz="1400" kern="100" dirty="0">
                          <a:effectLst/>
                        </a:rPr>
                        <a:t>/</a:t>
                      </a:r>
                      <a:r>
                        <a:rPr lang="en" sz="1400" kern="100" dirty="0" err="1">
                          <a:effectLst/>
                        </a:rPr>
                        <a:t>zstack_bs</a:t>
                      </a:r>
                      <a:r>
                        <a:rPr lang="en" sz="1400" kern="100" dirty="0">
                          <a:effectLst/>
                        </a:rPr>
                        <a:t>/</a:t>
                      </a:r>
                    </a:p>
                    <a:p>
                      <a:pPr marL="0" marR="0" algn="just">
                        <a:spcBef>
                          <a:spcPts val="0"/>
                        </a:spcBef>
                        <a:spcAft>
                          <a:spcPts val="0"/>
                        </a:spcAft>
                      </a:pPr>
                      <a:r>
                        <a:rPr lang="zh-CN" altLang="en-US" sz="1400" kern="100" dirty="0">
                          <a:effectLst/>
                        </a:rPr>
                        <a:t>验证挂载</a:t>
                      </a:r>
                    </a:p>
                    <a:p>
                      <a:pPr marL="0" marR="0" algn="just">
                        <a:spcBef>
                          <a:spcPts val="0"/>
                        </a:spcBef>
                        <a:spcAft>
                          <a:spcPts val="0"/>
                        </a:spcAft>
                      </a:pPr>
                      <a:r>
                        <a:rPr lang="en-US" altLang="zh-CN" sz="1400" kern="100" dirty="0">
                          <a:effectLst/>
                        </a:rPr>
                        <a:t># </a:t>
                      </a:r>
                      <a:r>
                        <a:rPr lang="en" sz="1400" kern="100" dirty="0">
                          <a:effectLst/>
                        </a:rPr>
                        <a:t>df </a:t>
                      </a:r>
                      <a:r>
                        <a:rPr lang="zh-CN" altLang="en-US" sz="1400" kern="100" dirty="0">
                          <a:effectLst/>
                        </a:rPr>
                        <a:t> </a:t>
                      </a:r>
                      <a:r>
                        <a:rPr lang="en" sz="1400" kern="100" dirty="0">
                          <a:effectLst/>
                        </a:rPr>
                        <a:t>-Th </a:t>
                      </a:r>
                      <a:r>
                        <a:rPr lang="zh-CN" altLang="en-US" sz="1400" kern="100" dirty="0">
                          <a:effectLst/>
                        </a:rPr>
                        <a:t> </a:t>
                      </a:r>
                      <a:r>
                        <a:rPr lang="en" sz="1400" kern="100" dirty="0">
                          <a:effectLst/>
                        </a:rPr>
                        <a:t>|grep </a:t>
                      </a:r>
                      <a:r>
                        <a:rPr lang="zh-CN" altLang="en-US" sz="1400" kern="100" dirty="0">
                          <a:effectLst/>
                        </a:rPr>
                        <a:t> </a:t>
                      </a:r>
                      <a:r>
                        <a:rPr lang="en" sz="1400" kern="100" dirty="0">
                          <a:effectLst/>
                        </a:rPr>
                        <a:t>/</a:t>
                      </a:r>
                      <a:r>
                        <a:rPr lang="en" sz="1400" kern="100" dirty="0" err="1">
                          <a:effectLst/>
                        </a:rPr>
                        <a:t>zstack_bs</a:t>
                      </a:r>
                      <a:endParaRPr lang="en" sz="1400" kern="100" dirty="0">
                        <a:solidFill>
                          <a:schemeClr val="bg1"/>
                        </a:solidFill>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222553877"/>
                  </a:ext>
                </a:extLst>
              </a:tr>
            </a:tbl>
          </a:graphicData>
        </a:graphic>
      </p:graphicFrame>
      <p:pic>
        <p:nvPicPr>
          <p:cNvPr id="8" name="图片 7">
            <a:extLst>
              <a:ext uri="{FF2B5EF4-FFF2-40B4-BE49-F238E27FC236}">
                <a16:creationId xmlns:a16="http://schemas.microsoft.com/office/drawing/2014/main" id="{86A34D31-3C51-A04D-B70C-ED296D08410A}"/>
              </a:ext>
            </a:extLst>
          </p:cNvPr>
          <p:cNvPicPr>
            <a:picLocks noChangeAspect="1"/>
          </p:cNvPicPr>
          <p:nvPr/>
        </p:nvPicPr>
        <p:blipFill>
          <a:blip r:embed="rId2"/>
          <a:stretch>
            <a:fillRect/>
          </a:stretch>
        </p:blipFill>
        <p:spPr>
          <a:xfrm>
            <a:off x="592663" y="3656253"/>
            <a:ext cx="10283687" cy="557938"/>
          </a:xfrm>
          <a:prstGeom prst="rect">
            <a:avLst/>
          </a:prstGeom>
        </p:spPr>
      </p:pic>
    </p:spTree>
    <p:extLst>
      <p:ext uri="{BB962C8B-B14F-4D97-AF65-F5344CB8AC3E}">
        <p14:creationId xmlns:p14="http://schemas.microsoft.com/office/powerpoint/2010/main" val="221232042"/>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554299D-42DE-AE4A-B6EC-3D992539CF36}"/>
              </a:ext>
            </a:extLst>
          </p:cNvPr>
          <p:cNvSpPr txBox="1"/>
          <p:nvPr/>
        </p:nvSpPr>
        <p:spPr>
          <a:xfrm>
            <a:off x="715357" y="721407"/>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磁盘挂载</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本地主存储</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sp>
        <p:nvSpPr>
          <p:cNvPr id="3" name="矩形 2">
            <a:extLst>
              <a:ext uri="{FF2B5EF4-FFF2-40B4-BE49-F238E27FC236}">
                <a16:creationId xmlns:a16="http://schemas.microsoft.com/office/drawing/2014/main" id="{C5A156F7-8307-7041-A789-86F8B77190F0}"/>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文本框 3">
            <a:extLst>
              <a:ext uri="{FF2B5EF4-FFF2-40B4-BE49-F238E27FC236}">
                <a16:creationId xmlns:a16="http://schemas.microsoft.com/office/drawing/2014/main" id="{0B062991-75E7-BE47-8318-46A8116AE670}"/>
              </a:ext>
            </a:extLst>
          </p:cNvPr>
          <p:cNvSpPr txBox="1"/>
          <p:nvPr/>
        </p:nvSpPr>
        <p:spPr>
          <a:xfrm>
            <a:off x="596087" y="322627"/>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操作系统初始化配置</a:t>
            </a:r>
          </a:p>
        </p:txBody>
      </p:sp>
      <p:sp>
        <p:nvSpPr>
          <p:cNvPr id="5" name="矩形 4">
            <a:extLst>
              <a:ext uri="{FF2B5EF4-FFF2-40B4-BE49-F238E27FC236}">
                <a16:creationId xmlns:a16="http://schemas.microsoft.com/office/drawing/2014/main" id="{E6BB3AA3-5CD8-8B42-8EC6-E05E7357017B}"/>
              </a:ext>
            </a:extLst>
          </p:cNvPr>
          <p:cNvSpPr/>
          <p:nvPr/>
        </p:nvSpPr>
        <p:spPr>
          <a:xfrm>
            <a:off x="592663" y="1016004"/>
            <a:ext cx="11427059" cy="523220"/>
          </a:xfrm>
          <a:prstGeom prst="rect">
            <a:avLst/>
          </a:prstGeom>
        </p:spPr>
        <p:txBody>
          <a:bodyPr wrap="square">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本地存储是指使用计算节点本身的磁盘空间配合适当的阵列级别组成的存储池；本地存储具有成本低、实现简单、数据安全依靠阵列级别来保障；使用本地存储的云主机不具备搞可用、</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Windows</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云主机不支持在线迁移，其原因是因为本地存储采用总线型进行数据存放；通过以下命令实现：</a:t>
            </a:r>
          </a:p>
        </p:txBody>
      </p:sp>
      <p:graphicFrame>
        <p:nvGraphicFramePr>
          <p:cNvPr id="8" name="表格 7">
            <a:extLst>
              <a:ext uri="{FF2B5EF4-FFF2-40B4-BE49-F238E27FC236}">
                <a16:creationId xmlns:a16="http://schemas.microsoft.com/office/drawing/2014/main" id="{D56A7601-4231-FE4E-BDB9-AA4720E3E65B}"/>
              </a:ext>
            </a:extLst>
          </p:cNvPr>
          <p:cNvGraphicFramePr>
            <a:graphicFrameLocks noGrp="1"/>
          </p:cNvGraphicFramePr>
          <p:nvPr>
            <p:extLst>
              <p:ext uri="{D42A27DB-BD31-4B8C-83A1-F6EECF244321}">
                <p14:modId xmlns:p14="http://schemas.microsoft.com/office/powerpoint/2010/main" val="1312439521"/>
              </p:ext>
            </p:extLst>
          </p:nvPr>
        </p:nvGraphicFramePr>
        <p:xfrm>
          <a:off x="715357" y="1643407"/>
          <a:ext cx="10949981" cy="4998720"/>
        </p:xfrm>
        <a:graphic>
          <a:graphicData uri="http://schemas.openxmlformats.org/drawingml/2006/table">
            <a:tbl>
              <a:tblPr>
                <a:tableStyleId>{D113A9D2-9D6B-4929-AA2D-F23B5EE8CBE7}</a:tableStyleId>
              </a:tblPr>
              <a:tblGrid>
                <a:gridCol w="10949981">
                  <a:extLst>
                    <a:ext uri="{9D8B030D-6E8A-4147-A177-3AD203B41FA5}">
                      <a16:colId xmlns:a16="http://schemas.microsoft.com/office/drawing/2014/main" val="158101949"/>
                    </a:ext>
                  </a:extLst>
                </a:gridCol>
              </a:tblGrid>
              <a:tr h="4770645">
                <a:tc>
                  <a:txBody>
                    <a:bodyPr/>
                    <a:lstStyle/>
                    <a:p>
                      <a:pPr marL="0" marR="0" algn="just">
                        <a:spcBef>
                          <a:spcPts val="0"/>
                        </a:spcBef>
                        <a:spcAft>
                          <a:spcPts val="0"/>
                        </a:spcAft>
                      </a:pPr>
                      <a:r>
                        <a:rPr lang="zh-CN" altLang="en-US" sz="1400" kern="100" dirty="0">
                          <a:effectLst/>
                        </a:rPr>
                        <a:t>磁盘分区</a:t>
                      </a:r>
                    </a:p>
                    <a:p>
                      <a:pPr marL="0" marR="0" algn="just">
                        <a:spcBef>
                          <a:spcPts val="0"/>
                        </a:spcBef>
                        <a:spcAft>
                          <a:spcPts val="0"/>
                        </a:spcAft>
                      </a:pPr>
                      <a:r>
                        <a:rPr lang="en" sz="1400" kern="100" dirty="0">
                          <a:effectLst/>
                        </a:rPr>
                        <a:t>parted /dev/</a:t>
                      </a:r>
                      <a:r>
                        <a:rPr lang="en" sz="1400" kern="100" dirty="0" err="1">
                          <a:effectLst/>
                        </a:rPr>
                        <a:t>sdb</a:t>
                      </a:r>
                      <a:r>
                        <a:rPr lang="en" sz="1400" kern="100" dirty="0">
                          <a:effectLst/>
                        </a:rPr>
                        <a:t> </a:t>
                      </a:r>
                      <a:r>
                        <a:rPr lang="en" sz="1400" kern="100" dirty="0" err="1">
                          <a:effectLst/>
                        </a:rPr>
                        <a:t>mklabel</a:t>
                      </a:r>
                      <a:r>
                        <a:rPr lang="en" sz="1400" kern="100" dirty="0">
                          <a:effectLst/>
                        </a:rPr>
                        <a:t> </a:t>
                      </a:r>
                      <a:r>
                        <a:rPr lang="en" sz="1400" kern="100" dirty="0" err="1">
                          <a:effectLst/>
                        </a:rPr>
                        <a:t>gpt</a:t>
                      </a:r>
                      <a:endParaRPr lang="en" sz="1400" kern="100" dirty="0">
                        <a:effectLst/>
                      </a:endParaRPr>
                    </a:p>
                    <a:p>
                      <a:pPr marL="0" marR="0" algn="just">
                        <a:spcBef>
                          <a:spcPts val="0"/>
                        </a:spcBef>
                        <a:spcAft>
                          <a:spcPts val="0"/>
                        </a:spcAft>
                      </a:pPr>
                      <a:r>
                        <a:rPr lang="en" sz="1400" kern="100" dirty="0">
                          <a:effectLst/>
                        </a:rPr>
                        <a:t>parted /dev/</a:t>
                      </a:r>
                      <a:r>
                        <a:rPr lang="en" sz="1400" kern="100" dirty="0" err="1">
                          <a:effectLst/>
                        </a:rPr>
                        <a:t>sdb</a:t>
                      </a:r>
                      <a:r>
                        <a:rPr lang="en" sz="1400" kern="100" dirty="0">
                          <a:effectLst/>
                        </a:rPr>
                        <a:t> </a:t>
                      </a:r>
                      <a:r>
                        <a:rPr lang="en" sz="1400" kern="100" dirty="0" err="1">
                          <a:effectLst/>
                        </a:rPr>
                        <a:t>mkpart</a:t>
                      </a:r>
                      <a:r>
                        <a:rPr lang="en" sz="1400" kern="100" dirty="0">
                          <a:effectLst/>
                        </a:rPr>
                        <a:t> </a:t>
                      </a:r>
                      <a:r>
                        <a:rPr lang="en" sz="1400" kern="100" dirty="0" err="1">
                          <a:effectLst/>
                        </a:rPr>
                        <a:t>zstack_ps</a:t>
                      </a:r>
                      <a:r>
                        <a:rPr lang="en" sz="1400" kern="100" dirty="0">
                          <a:effectLst/>
                        </a:rPr>
                        <a:t> 0% 100% </a:t>
                      </a:r>
                    </a:p>
                    <a:p>
                      <a:pPr marL="0" marR="0" algn="just">
                        <a:spcBef>
                          <a:spcPts val="0"/>
                        </a:spcBef>
                        <a:spcAft>
                          <a:spcPts val="0"/>
                        </a:spcAft>
                      </a:pPr>
                      <a:r>
                        <a:rPr lang="zh-CN" altLang="en-US" sz="1400" kern="100" dirty="0">
                          <a:effectLst/>
                        </a:rPr>
                        <a:t>使用优化参数格式化分区</a:t>
                      </a:r>
                    </a:p>
                    <a:p>
                      <a:pPr marL="0" marR="0" algn="just">
                        <a:spcBef>
                          <a:spcPts val="0"/>
                        </a:spcBef>
                        <a:spcAft>
                          <a:spcPts val="0"/>
                        </a:spcAft>
                      </a:pPr>
                      <a:r>
                        <a:rPr lang="zh-CN" altLang="en-US" sz="1400" kern="100" dirty="0">
                          <a:effectLst/>
                        </a:rPr>
                        <a:t>存储空间低于</a:t>
                      </a:r>
                      <a:r>
                        <a:rPr lang="en-US" altLang="zh-CN" sz="1400" kern="100" dirty="0">
                          <a:effectLst/>
                        </a:rPr>
                        <a:t>30</a:t>
                      </a:r>
                      <a:r>
                        <a:rPr lang="en" sz="1400" kern="100" dirty="0">
                          <a:effectLst/>
                        </a:rPr>
                        <a:t>TB</a:t>
                      </a:r>
                      <a:r>
                        <a:rPr lang="zh-CN" altLang="en-US" sz="1400" kern="100" dirty="0">
                          <a:effectLst/>
                        </a:rPr>
                        <a:t>使用如下优化参数进行格式化：</a:t>
                      </a:r>
                    </a:p>
                    <a:p>
                      <a:pPr marL="0" marR="0" algn="just">
                        <a:spcBef>
                          <a:spcPts val="0"/>
                        </a:spcBef>
                        <a:spcAft>
                          <a:spcPts val="0"/>
                        </a:spcAft>
                      </a:pPr>
                      <a:r>
                        <a:rPr lang="en" sz="1400" kern="100" dirty="0" err="1">
                          <a:effectLst/>
                        </a:rPr>
                        <a:t>mkfs.xfs</a:t>
                      </a:r>
                      <a:r>
                        <a:rPr lang="en" sz="1400" kern="100" dirty="0">
                          <a:effectLst/>
                        </a:rPr>
                        <a:t> -f -</a:t>
                      </a:r>
                      <a:r>
                        <a:rPr lang="en" sz="1400" kern="100" dirty="0" err="1">
                          <a:effectLst/>
                        </a:rPr>
                        <a:t>i</a:t>
                      </a:r>
                      <a:r>
                        <a:rPr lang="en" sz="1400" kern="100" dirty="0">
                          <a:effectLst/>
                        </a:rPr>
                        <a:t> size=512 -l size=128m,lazy-count=1 -d </a:t>
                      </a:r>
                      <a:r>
                        <a:rPr lang="en" sz="1400" kern="100" dirty="0" err="1">
                          <a:effectLst/>
                        </a:rPr>
                        <a:t>agcount</a:t>
                      </a:r>
                      <a:r>
                        <a:rPr lang="en" sz="1400" kern="100" dirty="0">
                          <a:effectLst/>
                        </a:rPr>
                        <a:t>=16 /dev/sdb1</a:t>
                      </a:r>
                    </a:p>
                    <a:p>
                      <a:pPr marL="0" marR="0" algn="just">
                        <a:spcBef>
                          <a:spcPts val="0"/>
                        </a:spcBef>
                        <a:spcAft>
                          <a:spcPts val="0"/>
                        </a:spcAft>
                      </a:pPr>
                      <a:r>
                        <a:rPr lang="zh-CN" altLang="en-US" sz="1400" kern="100" dirty="0">
                          <a:effectLst/>
                        </a:rPr>
                        <a:t>存储空间大于</a:t>
                      </a:r>
                      <a:r>
                        <a:rPr lang="en-US" altLang="zh-CN" sz="1400" kern="100" dirty="0">
                          <a:effectLst/>
                        </a:rPr>
                        <a:t>30</a:t>
                      </a:r>
                      <a:r>
                        <a:rPr lang="en" sz="1400" kern="100" dirty="0">
                          <a:effectLst/>
                        </a:rPr>
                        <a:t>TB</a:t>
                      </a:r>
                      <a:r>
                        <a:rPr lang="zh-CN" altLang="en-US" sz="1400" kern="100" dirty="0">
                          <a:effectLst/>
                        </a:rPr>
                        <a:t>使用如下优化参数进行格式化：</a:t>
                      </a:r>
                    </a:p>
                    <a:p>
                      <a:pPr marL="0" marR="0" algn="just">
                        <a:spcBef>
                          <a:spcPts val="0"/>
                        </a:spcBef>
                        <a:spcAft>
                          <a:spcPts val="0"/>
                        </a:spcAft>
                      </a:pPr>
                      <a:r>
                        <a:rPr lang="en" sz="1400" kern="100" dirty="0" err="1">
                          <a:effectLst/>
                        </a:rPr>
                        <a:t>mkfs.xfs</a:t>
                      </a:r>
                      <a:r>
                        <a:rPr lang="en" sz="1400" kern="100" dirty="0">
                          <a:effectLst/>
                        </a:rPr>
                        <a:t> -f -</a:t>
                      </a:r>
                      <a:r>
                        <a:rPr lang="en" sz="1400" kern="100" dirty="0" err="1">
                          <a:effectLst/>
                        </a:rPr>
                        <a:t>i</a:t>
                      </a:r>
                      <a:r>
                        <a:rPr lang="en" sz="1400" kern="100" dirty="0">
                          <a:effectLst/>
                        </a:rPr>
                        <a:t> size=512 -l size=128m,lazy-count=1 -d </a:t>
                      </a:r>
                      <a:r>
                        <a:rPr lang="en" sz="1400" kern="100" dirty="0" err="1">
                          <a:effectLst/>
                        </a:rPr>
                        <a:t>agcount</a:t>
                      </a:r>
                      <a:r>
                        <a:rPr lang="en" sz="1400" kern="100" dirty="0">
                          <a:effectLst/>
                        </a:rPr>
                        <a:t>=32 /dev/sdb1</a:t>
                      </a:r>
                    </a:p>
                    <a:p>
                      <a:pPr marL="0" marR="0" algn="just">
                        <a:spcBef>
                          <a:spcPts val="0"/>
                        </a:spcBef>
                        <a:spcAft>
                          <a:spcPts val="0"/>
                        </a:spcAft>
                      </a:pPr>
                      <a:r>
                        <a:rPr lang="zh-CN" altLang="en-US" sz="1400" kern="100" dirty="0">
                          <a:effectLst/>
                        </a:rPr>
                        <a:t>手动创建</a:t>
                      </a:r>
                      <a:r>
                        <a:rPr lang="en" sz="1400" kern="100" dirty="0" err="1">
                          <a:effectLst/>
                        </a:rPr>
                        <a:t>zstack_ps</a:t>
                      </a:r>
                      <a:r>
                        <a:rPr lang="zh-CN" altLang="en-US" sz="1400" kern="100" dirty="0">
                          <a:effectLst/>
                        </a:rPr>
                        <a:t>目录</a:t>
                      </a:r>
                    </a:p>
                    <a:p>
                      <a:pPr marL="0" marR="0" algn="just">
                        <a:spcBef>
                          <a:spcPts val="0"/>
                        </a:spcBef>
                        <a:spcAft>
                          <a:spcPts val="0"/>
                        </a:spcAft>
                      </a:pPr>
                      <a:r>
                        <a:rPr lang="en" sz="1400" kern="100" dirty="0" err="1">
                          <a:effectLst/>
                        </a:rPr>
                        <a:t>mkdir</a:t>
                      </a:r>
                      <a:r>
                        <a:rPr lang="en" sz="1400" kern="100" dirty="0">
                          <a:effectLst/>
                        </a:rPr>
                        <a:t> -p /</a:t>
                      </a:r>
                      <a:r>
                        <a:rPr lang="en" sz="1400" kern="100" dirty="0" err="1">
                          <a:effectLst/>
                        </a:rPr>
                        <a:t>zstack_ps</a:t>
                      </a:r>
                      <a:endParaRPr lang="en" sz="1400" kern="100" dirty="0">
                        <a:effectLst/>
                      </a:endParaRPr>
                    </a:p>
                    <a:p>
                      <a:pPr marL="0" marR="0" algn="just">
                        <a:spcBef>
                          <a:spcPts val="0"/>
                        </a:spcBef>
                        <a:spcAft>
                          <a:spcPts val="0"/>
                        </a:spcAft>
                      </a:pPr>
                      <a:r>
                        <a:rPr lang="zh-CN" altLang="en-US" sz="1400" kern="100" dirty="0">
                          <a:effectLst/>
                        </a:rPr>
                        <a:t>为防止直接使用盘符分区发生变化因此建议是</a:t>
                      </a:r>
                      <a:r>
                        <a:rPr lang="en" sz="1400" kern="100" dirty="0">
                          <a:effectLst/>
                        </a:rPr>
                        <a:t>UUID</a:t>
                      </a:r>
                      <a:r>
                        <a:rPr lang="zh-CN" altLang="en-US" sz="1400" kern="100" dirty="0">
                          <a:effectLst/>
                        </a:rPr>
                        <a:t>方式进行挂载；查询磁盘</a:t>
                      </a:r>
                      <a:r>
                        <a:rPr lang="en" sz="1400" kern="100" dirty="0">
                          <a:effectLst/>
                        </a:rPr>
                        <a:t>UUID</a:t>
                      </a:r>
                      <a:r>
                        <a:rPr lang="zh-CN" altLang="en-US" sz="1400" kern="100" dirty="0">
                          <a:effectLst/>
                        </a:rPr>
                        <a:t>方法如下：</a:t>
                      </a:r>
                    </a:p>
                    <a:p>
                      <a:pPr marL="0" marR="0" algn="just">
                        <a:spcBef>
                          <a:spcPts val="0"/>
                        </a:spcBef>
                        <a:spcAft>
                          <a:spcPts val="0"/>
                        </a:spcAft>
                      </a:pPr>
                      <a:r>
                        <a:rPr lang="en-US" altLang="zh-CN" sz="1400" kern="100" dirty="0">
                          <a:effectLst/>
                        </a:rPr>
                        <a:t>#</a:t>
                      </a:r>
                      <a:r>
                        <a:rPr lang="zh-CN" altLang="en-US" sz="1400" kern="100" dirty="0">
                          <a:effectLst/>
                        </a:rPr>
                        <a:t> </a:t>
                      </a:r>
                      <a:r>
                        <a:rPr lang="en" sz="1400" kern="100" dirty="0" err="1">
                          <a:effectLst/>
                        </a:rPr>
                        <a:t>ll</a:t>
                      </a:r>
                      <a:r>
                        <a:rPr lang="en" sz="1400" kern="100" dirty="0">
                          <a:effectLst/>
                        </a:rPr>
                        <a:t> -a /dev/disk/by-</a:t>
                      </a:r>
                      <a:r>
                        <a:rPr lang="en" sz="1400" kern="100" dirty="0" err="1">
                          <a:effectLst/>
                        </a:rPr>
                        <a:t>uuid</a:t>
                      </a:r>
                      <a:r>
                        <a:rPr lang="en" sz="1400" kern="100" dirty="0">
                          <a:effectLst/>
                        </a:rPr>
                        <a:t>/ |grep sdb1</a:t>
                      </a:r>
                    </a:p>
                    <a:p>
                      <a:pPr marL="0" marR="0" algn="just">
                        <a:spcBef>
                          <a:spcPts val="0"/>
                        </a:spcBef>
                        <a:spcAft>
                          <a:spcPts val="0"/>
                        </a:spcAft>
                      </a:pPr>
                      <a:r>
                        <a:rPr lang="en" sz="1400" kern="100" dirty="0">
                          <a:effectLst/>
                        </a:rPr>
                        <a:t> </a:t>
                      </a:r>
                    </a:p>
                    <a:p>
                      <a:pPr marL="0" marR="0" algn="just">
                        <a:spcBef>
                          <a:spcPts val="0"/>
                        </a:spcBef>
                        <a:spcAft>
                          <a:spcPts val="0"/>
                        </a:spcAft>
                      </a:pPr>
                      <a:endParaRPr lang="en" sz="1400" kern="100" dirty="0">
                        <a:effectLst/>
                      </a:endParaRPr>
                    </a:p>
                    <a:p>
                      <a:pPr marL="0" marR="0" algn="just">
                        <a:spcBef>
                          <a:spcPts val="0"/>
                        </a:spcBef>
                        <a:spcAft>
                          <a:spcPts val="0"/>
                        </a:spcAft>
                      </a:pPr>
                      <a:r>
                        <a:rPr lang="zh-CN" altLang="en-US" sz="1400" kern="100" dirty="0">
                          <a:effectLst/>
                        </a:rPr>
                        <a:t>上图中红框部分就是分区的</a:t>
                      </a:r>
                      <a:r>
                        <a:rPr lang="en" sz="1400" kern="100" dirty="0">
                          <a:effectLst/>
                        </a:rPr>
                        <a:t>UUID；</a:t>
                      </a:r>
                      <a:r>
                        <a:rPr lang="zh-CN" altLang="en-US" sz="1400" kern="100" dirty="0">
                          <a:effectLst/>
                        </a:rPr>
                        <a:t>挂载使用下面命令挂载：</a:t>
                      </a:r>
                    </a:p>
                    <a:p>
                      <a:pPr marL="0" marR="0" algn="just">
                        <a:spcBef>
                          <a:spcPts val="0"/>
                        </a:spcBef>
                        <a:spcAft>
                          <a:spcPts val="0"/>
                        </a:spcAft>
                      </a:pPr>
                      <a:r>
                        <a:rPr lang="zh-CN" altLang="en-US" sz="1400" kern="100" dirty="0">
                          <a:effectLst/>
                        </a:rPr>
                        <a:t>手动挂载</a:t>
                      </a:r>
                    </a:p>
                    <a:p>
                      <a:pPr marL="0" marR="0" algn="just">
                        <a:spcBef>
                          <a:spcPts val="0"/>
                        </a:spcBef>
                        <a:spcAft>
                          <a:spcPts val="0"/>
                        </a:spcAft>
                      </a:pPr>
                      <a:r>
                        <a:rPr lang="en" sz="1400" kern="100" dirty="0">
                          <a:effectLst/>
                        </a:rPr>
                        <a:t>mount /dev/disk/by-</a:t>
                      </a:r>
                      <a:r>
                        <a:rPr lang="en" sz="1400" kern="100" dirty="0" err="1">
                          <a:effectLst/>
                        </a:rPr>
                        <a:t>uuid</a:t>
                      </a:r>
                      <a:r>
                        <a:rPr lang="en" sz="1400" kern="100" dirty="0">
                          <a:effectLst/>
                        </a:rPr>
                        <a:t>/243ff219-b5bd-455f-a6e7-a24ac957e42e /</a:t>
                      </a:r>
                      <a:r>
                        <a:rPr lang="en" sz="1400" kern="100" dirty="0" err="1">
                          <a:effectLst/>
                        </a:rPr>
                        <a:t>zstack_ps</a:t>
                      </a:r>
                      <a:r>
                        <a:rPr lang="en" sz="1400" kern="100" dirty="0">
                          <a:effectLst/>
                        </a:rPr>
                        <a:t>/</a:t>
                      </a:r>
                    </a:p>
                    <a:p>
                      <a:pPr marL="0" marR="0" algn="just">
                        <a:spcBef>
                          <a:spcPts val="0"/>
                        </a:spcBef>
                        <a:spcAft>
                          <a:spcPts val="0"/>
                        </a:spcAft>
                      </a:pPr>
                      <a:r>
                        <a:rPr lang="zh-CN" altLang="en-US" sz="1400" kern="100" dirty="0">
                          <a:effectLst/>
                        </a:rPr>
                        <a:t>自动挂载：</a:t>
                      </a:r>
                    </a:p>
                    <a:p>
                      <a:pPr marL="0" marR="0" algn="just">
                        <a:spcBef>
                          <a:spcPts val="0"/>
                        </a:spcBef>
                        <a:spcAft>
                          <a:spcPts val="0"/>
                        </a:spcAft>
                      </a:pPr>
                      <a:r>
                        <a:rPr lang="en" sz="1400" kern="100" dirty="0" err="1">
                          <a:effectLst/>
                        </a:rPr>
                        <a:t>chmod</a:t>
                      </a:r>
                      <a:r>
                        <a:rPr lang="en" sz="1400" kern="100" dirty="0">
                          <a:effectLst/>
                        </a:rPr>
                        <a:t> +x /</a:t>
                      </a:r>
                      <a:r>
                        <a:rPr lang="en" sz="1400" kern="100" dirty="0" err="1">
                          <a:effectLst/>
                        </a:rPr>
                        <a:t>etc</a:t>
                      </a:r>
                      <a:r>
                        <a:rPr lang="en" sz="1400" kern="100" dirty="0">
                          <a:effectLst/>
                        </a:rPr>
                        <a:t>/</a:t>
                      </a:r>
                      <a:r>
                        <a:rPr lang="en" sz="1400" kern="100" dirty="0" err="1">
                          <a:effectLst/>
                        </a:rPr>
                        <a:t>rc.d</a:t>
                      </a:r>
                      <a:r>
                        <a:rPr lang="en" sz="1400" kern="100" dirty="0">
                          <a:effectLst/>
                        </a:rPr>
                        <a:t>/</a:t>
                      </a:r>
                      <a:r>
                        <a:rPr lang="en" sz="1400" kern="100" dirty="0" err="1">
                          <a:effectLst/>
                        </a:rPr>
                        <a:t>rc.local</a:t>
                      </a:r>
                      <a:r>
                        <a:rPr lang="en" sz="1400" kern="100" dirty="0">
                          <a:effectLst/>
                        </a:rPr>
                        <a:t>  &amp;&amp; </a:t>
                      </a:r>
                      <a:r>
                        <a:rPr lang="en" sz="1400" kern="100" dirty="0" err="1">
                          <a:effectLst/>
                        </a:rPr>
                        <a:t>chmod</a:t>
                      </a:r>
                      <a:r>
                        <a:rPr lang="en" sz="1400" kern="100" dirty="0">
                          <a:effectLst/>
                        </a:rPr>
                        <a:t> +x /</a:t>
                      </a:r>
                      <a:r>
                        <a:rPr lang="en" sz="1400" kern="100" dirty="0" err="1">
                          <a:effectLst/>
                        </a:rPr>
                        <a:t>etc</a:t>
                      </a:r>
                      <a:r>
                        <a:rPr lang="en" sz="1400" kern="100" dirty="0">
                          <a:effectLst/>
                        </a:rPr>
                        <a:t>/</a:t>
                      </a:r>
                      <a:r>
                        <a:rPr lang="en" sz="1400" kern="100" dirty="0" err="1">
                          <a:effectLst/>
                        </a:rPr>
                        <a:t>rc.local;vim</a:t>
                      </a:r>
                      <a:r>
                        <a:rPr lang="en" sz="1400" kern="100" dirty="0">
                          <a:effectLst/>
                        </a:rPr>
                        <a:t> /</a:t>
                      </a:r>
                      <a:r>
                        <a:rPr lang="en" sz="1400" kern="100" dirty="0" err="1">
                          <a:effectLst/>
                        </a:rPr>
                        <a:t>etc</a:t>
                      </a:r>
                      <a:r>
                        <a:rPr lang="en" sz="1400" kern="100" dirty="0">
                          <a:effectLst/>
                        </a:rPr>
                        <a:t>/</a:t>
                      </a:r>
                      <a:r>
                        <a:rPr lang="en" sz="1400" kern="100" dirty="0" err="1">
                          <a:effectLst/>
                        </a:rPr>
                        <a:t>rc.local</a:t>
                      </a:r>
                      <a:r>
                        <a:rPr lang="en" sz="1400" kern="100" dirty="0">
                          <a:effectLst/>
                        </a:rPr>
                        <a:t>  </a:t>
                      </a:r>
                      <a:r>
                        <a:rPr lang="zh-CN" altLang="en-US" sz="1400" kern="100" dirty="0">
                          <a:effectLst/>
                        </a:rPr>
                        <a:t>为</a:t>
                      </a:r>
                      <a:r>
                        <a:rPr lang="en" sz="1400" kern="100" dirty="0" err="1">
                          <a:effectLst/>
                        </a:rPr>
                        <a:t>rc.local</a:t>
                      </a:r>
                      <a:r>
                        <a:rPr lang="zh-CN" altLang="en-US" sz="1400" kern="100" dirty="0">
                          <a:effectLst/>
                        </a:rPr>
                        <a:t>增加权限；编辑</a:t>
                      </a:r>
                      <a:r>
                        <a:rPr lang="en" sz="1400" kern="100" dirty="0" err="1">
                          <a:effectLst/>
                        </a:rPr>
                        <a:t>rc.local</a:t>
                      </a:r>
                      <a:r>
                        <a:rPr lang="zh-CN" altLang="en-US" sz="1400" kern="100" dirty="0">
                          <a:effectLst/>
                        </a:rPr>
                        <a:t>时添加如下内容：</a:t>
                      </a:r>
                    </a:p>
                    <a:p>
                      <a:pPr marL="0" marR="0" algn="just">
                        <a:spcBef>
                          <a:spcPts val="0"/>
                        </a:spcBef>
                        <a:spcAft>
                          <a:spcPts val="0"/>
                        </a:spcAft>
                      </a:pPr>
                      <a:r>
                        <a:rPr lang="en" sz="1400" kern="100" dirty="0">
                          <a:effectLst/>
                        </a:rPr>
                        <a:t>mount /dev/disk/by-</a:t>
                      </a:r>
                      <a:r>
                        <a:rPr lang="en" sz="1400" kern="100" dirty="0" err="1">
                          <a:effectLst/>
                        </a:rPr>
                        <a:t>uuid</a:t>
                      </a:r>
                      <a:r>
                        <a:rPr lang="en" sz="1400" kern="100" dirty="0">
                          <a:effectLst/>
                        </a:rPr>
                        <a:t>/243ff219-b5bd-455f-a6e7-a24ac957e42e /</a:t>
                      </a:r>
                      <a:r>
                        <a:rPr lang="en" sz="1400" kern="100" dirty="0" err="1">
                          <a:effectLst/>
                        </a:rPr>
                        <a:t>zstack_ps</a:t>
                      </a:r>
                      <a:r>
                        <a:rPr lang="en" sz="1400" kern="100" dirty="0">
                          <a:effectLst/>
                        </a:rPr>
                        <a:t>/</a:t>
                      </a:r>
                    </a:p>
                    <a:p>
                      <a:pPr marL="0" marR="0" algn="just">
                        <a:spcBef>
                          <a:spcPts val="0"/>
                        </a:spcBef>
                        <a:spcAft>
                          <a:spcPts val="0"/>
                        </a:spcAft>
                      </a:pPr>
                      <a:r>
                        <a:rPr lang="en" sz="1400" kern="100" dirty="0">
                          <a:effectLst/>
                        </a:rPr>
                        <a:t> </a:t>
                      </a:r>
                    </a:p>
                    <a:p>
                      <a:pPr marL="0" marR="0" algn="just">
                        <a:spcBef>
                          <a:spcPts val="0"/>
                        </a:spcBef>
                        <a:spcAft>
                          <a:spcPts val="0"/>
                        </a:spcAft>
                      </a:pPr>
                      <a:r>
                        <a:rPr lang="zh-CN" altLang="en-US" sz="1400" kern="100" dirty="0">
                          <a:effectLst/>
                        </a:rPr>
                        <a:t>验证挂载</a:t>
                      </a:r>
                    </a:p>
                    <a:p>
                      <a:pPr marL="0" marR="0" algn="just">
                        <a:spcBef>
                          <a:spcPts val="0"/>
                        </a:spcBef>
                        <a:spcAft>
                          <a:spcPts val="0"/>
                        </a:spcAft>
                      </a:pPr>
                      <a:r>
                        <a:rPr lang="en-US" altLang="zh-CN" sz="1400" kern="100" dirty="0">
                          <a:effectLst/>
                        </a:rPr>
                        <a:t># </a:t>
                      </a:r>
                      <a:r>
                        <a:rPr lang="en" sz="1400" kern="100" dirty="0">
                          <a:effectLst/>
                        </a:rPr>
                        <a:t>df -Th |grep /</a:t>
                      </a:r>
                      <a:r>
                        <a:rPr lang="en" sz="1400" kern="100" dirty="0" err="1">
                          <a:effectLst/>
                        </a:rPr>
                        <a:t>zstack_ps</a:t>
                      </a:r>
                      <a:endParaRPr lang="en" sz="1400" kern="100" dirty="0">
                        <a:solidFill>
                          <a:schemeClr val="bg1"/>
                        </a:solidFill>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tc>
                <a:extLst>
                  <a:ext uri="{0D108BD9-81ED-4DB2-BD59-A6C34878D82A}">
                    <a16:rowId xmlns:a16="http://schemas.microsoft.com/office/drawing/2014/main" val="2850754975"/>
                  </a:ext>
                </a:extLst>
              </a:tr>
            </a:tbl>
          </a:graphicData>
        </a:graphic>
      </p:graphicFrame>
      <p:pic>
        <p:nvPicPr>
          <p:cNvPr id="10" name="图片 9">
            <a:extLst>
              <a:ext uri="{FF2B5EF4-FFF2-40B4-BE49-F238E27FC236}">
                <a16:creationId xmlns:a16="http://schemas.microsoft.com/office/drawing/2014/main" id="{4FE84A30-0861-1645-B5FA-41C07E6C9B92}"/>
              </a:ext>
            </a:extLst>
          </p:cNvPr>
          <p:cNvPicPr>
            <a:picLocks noChangeAspect="1"/>
          </p:cNvPicPr>
          <p:nvPr/>
        </p:nvPicPr>
        <p:blipFill>
          <a:blip r:embed="rId2"/>
          <a:stretch>
            <a:fillRect/>
          </a:stretch>
        </p:blipFill>
        <p:spPr>
          <a:xfrm>
            <a:off x="901147" y="4271343"/>
            <a:ext cx="8901596" cy="419928"/>
          </a:xfrm>
          <a:prstGeom prst="rect">
            <a:avLst/>
          </a:prstGeom>
        </p:spPr>
      </p:pic>
    </p:spTree>
    <p:extLst>
      <p:ext uri="{BB962C8B-B14F-4D97-AF65-F5344CB8AC3E}">
        <p14:creationId xmlns:p14="http://schemas.microsoft.com/office/powerpoint/2010/main" val="4115427586"/>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F9F29CA-A11F-6B40-9239-8FB369DD3BF4}"/>
              </a:ext>
            </a:extLst>
          </p:cNvPr>
          <p:cNvSpPr txBox="1"/>
          <p:nvPr/>
        </p:nvSpPr>
        <p:spPr>
          <a:xfrm>
            <a:off x="596087" y="322627"/>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云平台初始化操作</a:t>
            </a:r>
          </a:p>
        </p:txBody>
      </p:sp>
      <p:sp>
        <p:nvSpPr>
          <p:cNvPr id="4" name="矩形 3">
            <a:extLst>
              <a:ext uri="{FF2B5EF4-FFF2-40B4-BE49-F238E27FC236}">
                <a16:creationId xmlns:a16="http://schemas.microsoft.com/office/drawing/2014/main" id="{EDA6B24D-FD8A-724A-ABF0-C579F06DE4FC}"/>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pic>
        <p:nvPicPr>
          <p:cNvPr id="6" name="图片 5">
            <a:extLst>
              <a:ext uri="{FF2B5EF4-FFF2-40B4-BE49-F238E27FC236}">
                <a16:creationId xmlns:a16="http://schemas.microsoft.com/office/drawing/2014/main" id="{8B7016C5-C9F2-BD42-B486-1D321FD3CA3E}"/>
              </a:ext>
            </a:extLst>
          </p:cNvPr>
          <p:cNvPicPr>
            <a:picLocks noChangeAspect="1"/>
          </p:cNvPicPr>
          <p:nvPr/>
        </p:nvPicPr>
        <p:blipFill>
          <a:blip r:embed="rId2"/>
          <a:stretch>
            <a:fillRect/>
          </a:stretch>
        </p:blipFill>
        <p:spPr>
          <a:xfrm>
            <a:off x="592663" y="992716"/>
            <a:ext cx="7867741" cy="4504208"/>
          </a:xfrm>
          <a:prstGeom prst="rect">
            <a:avLst/>
          </a:prstGeom>
        </p:spPr>
      </p:pic>
      <p:sp>
        <p:nvSpPr>
          <p:cNvPr id="7" name="矩形 6">
            <a:extLst>
              <a:ext uri="{FF2B5EF4-FFF2-40B4-BE49-F238E27FC236}">
                <a16:creationId xmlns:a16="http://schemas.microsoft.com/office/drawing/2014/main" id="{1C4FB8E6-25BC-D24E-B03D-221051A3A173}"/>
              </a:ext>
            </a:extLst>
          </p:cNvPr>
          <p:cNvSpPr/>
          <p:nvPr/>
        </p:nvSpPr>
        <p:spPr>
          <a:xfrm>
            <a:off x="907842" y="5680618"/>
            <a:ext cx="9611511" cy="369332"/>
          </a:xfrm>
          <a:prstGeom prst="rect">
            <a:avLst/>
          </a:prstGeom>
        </p:spPr>
        <p:txBody>
          <a:bodyPr wrap="square">
            <a:spAutoFit/>
          </a:bodyPr>
          <a:lstStyle/>
          <a:p>
            <a:r>
              <a:rPr lang="zh-CN" altLang="en-US" dirty="0">
                <a:solidFill>
                  <a:schemeClr val="bg1"/>
                </a:solidFill>
                <a:latin typeface="Noto Sans Mono CJK SC" panose="020B0500000000000000" pitchFamily="34" charset="-128"/>
                <a:ea typeface="Noto Sans Mono CJK SC" panose="020B0500000000000000" pitchFamily="34" charset="-128"/>
              </a:rPr>
              <a:t>通过浏览器（推荐Firefox或Chrome）访问ZStack网页控制台：http://X.X.X.X:5000/</a:t>
            </a:r>
          </a:p>
        </p:txBody>
      </p:sp>
      <p:sp>
        <p:nvSpPr>
          <p:cNvPr id="8" name="矩形 7">
            <a:extLst>
              <a:ext uri="{FF2B5EF4-FFF2-40B4-BE49-F238E27FC236}">
                <a16:creationId xmlns:a16="http://schemas.microsoft.com/office/drawing/2014/main" id="{28091243-D4E1-0A46-B43B-1477304363B4}"/>
              </a:ext>
            </a:extLst>
          </p:cNvPr>
          <p:cNvSpPr/>
          <p:nvPr/>
        </p:nvSpPr>
        <p:spPr>
          <a:xfrm>
            <a:off x="8627165" y="3105834"/>
            <a:ext cx="3379304" cy="646331"/>
          </a:xfrm>
          <a:prstGeom prst="rect">
            <a:avLst/>
          </a:prstGeom>
        </p:spPr>
        <p:txBody>
          <a:bodyPr wrap="square">
            <a:spAutoFit/>
          </a:bodyPr>
          <a:lstStyle/>
          <a:p>
            <a:r>
              <a:rPr lang="zh-CN" altLang="en-US" dirty="0">
                <a:solidFill>
                  <a:schemeClr val="bg1"/>
                </a:solidFill>
                <a:latin typeface="Noto Sans Mono CJK SC" panose="020B0500000000000000" pitchFamily="34" charset="-128"/>
                <a:ea typeface="Noto Sans Mono CJK SC" panose="020B0500000000000000" pitchFamily="34" charset="-128"/>
              </a:rPr>
              <a:t>默认管理员账户为：admin</a:t>
            </a:r>
            <a:endParaRPr lang="en-US" altLang="zh-CN" dirty="0">
              <a:solidFill>
                <a:schemeClr val="bg1"/>
              </a:solidFill>
              <a:latin typeface="Noto Sans Mono CJK SC" panose="020B0500000000000000" pitchFamily="34" charset="-128"/>
              <a:ea typeface="Noto Sans Mono CJK SC" panose="020B0500000000000000" pitchFamily="34" charset="-128"/>
            </a:endParaRPr>
          </a:p>
          <a:p>
            <a:r>
              <a:rPr lang="zh-CN" altLang="en-US" dirty="0">
                <a:solidFill>
                  <a:schemeClr val="bg1"/>
                </a:solidFill>
                <a:latin typeface="Noto Sans Mono CJK SC" panose="020B0500000000000000" pitchFamily="34" charset="-128"/>
                <a:ea typeface="Noto Sans Mono CJK SC" panose="020B0500000000000000" pitchFamily="34" charset="-128"/>
              </a:rPr>
              <a:t>密码为：password</a:t>
            </a:r>
          </a:p>
        </p:txBody>
      </p:sp>
    </p:spTree>
    <p:extLst>
      <p:ext uri="{BB962C8B-B14F-4D97-AF65-F5344CB8AC3E}">
        <p14:creationId xmlns:p14="http://schemas.microsoft.com/office/powerpoint/2010/main" val="3687963455"/>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D58635-0828-D644-8FAB-D33D12BD576E}"/>
              </a:ext>
            </a:extLst>
          </p:cNvPr>
          <p:cNvSpPr/>
          <p:nvPr/>
        </p:nvSpPr>
        <p:spPr>
          <a:xfrm>
            <a:off x="2689401" y="350603"/>
            <a:ext cx="1334020" cy="369332"/>
          </a:xfrm>
          <a:prstGeom prst="rect">
            <a:avLst/>
          </a:prstGeom>
        </p:spPr>
        <p:txBody>
          <a:bodyPr wrap="none">
            <a:spAutoFit/>
          </a:bodyPr>
          <a:lstStyle/>
          <a:p>
            <a:r>
              <a:rPr lang="en-US" altLang="zh-CN"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dirty="0">
                <a:solidFill>
                  <a:schemeClr val="bg1"/>
                </a:solidFill>
                <a:latin typeface="Noto Sans Mono CJK SC" panose="020B0500000000000000" pitchFamily="34" charset="-128"/>
                <a:ea typeface="Noto Sans Mono CJK SC" panose="020B0500000000000000" pitchFamily="34" charset="-128"/>
              </a:rPr>
              <a:t>创建区域</a:t>
            </a:r>
          </a:p>
        </p:txBody>
      </p:sp>
      <p:sp>
        <p:nvSpPr>
          <p:cNvPr id="3" name="文本框 2">
            <a:extLst>
              <a:ext uri="{FF2B5EF4-FFF2-40B4-BE49-F238E27FC236}">
                <a16:creationId xmlns:a16="http://schemas.microsoft.com/office/drawing/2014/main" id="{E64D7B0A-968F-0B42-9424-B5F412F9E207}"/>
              </a:ext>
            </a:extLst>
          </p:cNvPr>
          <p:cNvSpPr txBox="1"/>
          <p:nvPr/>
        </p:nvSpPr>
        <p:spPr>
          <a:xfrm>
            <a:off x="596087" y="322627"/>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云平台初始化操作</a:t>
            </a:r>
          </a:p>
        </p:txBody>
      </p:sp>
      <p:sp>
        <p:nvSpPr>
          <p:cNvPr id="4" name="矩形 3">
            <a:extLst>
              <a:ext uri="{FF2B5EF4-FFF2-40B4-BE49-F238E27FC236}">
                <a16:creationId xmlns:a16="http://schemas.microsoft.com/office/drawing/2014/main" id="{04BEEAAA-B97B-2F4C-A8AE-8724A6766A1D}"/>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6" name="矩形 5">
            <a:extLst>
              <a:ext uri="{FF2B5EF4-FFF2-40B4-BE49-F238E27FC236}">
                <a16:creationId xmlns:a16="http://schemas.microsoft.com/office/drawing/2014/main" id="{3A001452-133F-CD4E-ABB1-E2D40CA152EC}"/>
              </a:ext>
            </a:extLst>
          </p:cNvPr>
          <p:cNvSpPr/>
          <p:nvPr/>
        </p:nvSpPr>
        <p:spPr>
          <a:xfrm>
            <a:off x="592663" y="932478"/>
            <a:ext cx="8047754" cy="307777"/>
          </a:xfrm>
          <a:prstGeom prst="rect">
            <a:avLst/>
          </a:prstGeom>
        </p:spPr>
        <p:txBody>
          <a:bodyPr wrap="square">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区域：</a:t>
            </a:r>
            <a:r>
              <a:rPr lang="zh-CN" altLang="en-US" sz="1400" dirty="0">
                <a:solidFill>
                  <a:schemeClr val="bg1"/>
                </a:solidFill>
                <a:latin typeface="Noto Sans Mono CJK SC" panose="020B0500000000000000" pitchFamily="34" charset="-128"/>
                <a:ea typeface="Noto Sans Mono CJK SC" panose="020B0500000000000000" pitchFamily="34" charset="-128"/>
              </a:rPr>
              <a:t>ZStack中最大的一个资源定义，包括集群、二层网络、主存储等资源。</a:t>
            </a:r>
          </a:p>
        </p:txBody>
      </p:sp>
      <p:sp>
        <p:nvSpPr>
          <p:cNvPr id="7" name="矩形 6">
            <a:extLst>
              <a:ext uri="{FF2B5EF4-FFF2-40B4-BE49-F238E27FC236}">
                <a16:creationId xmlns:a16="http://schemas.microsoft.com/office/drawing/2014/main" id="{19BC6840-926D-B347-B976-A9DC18A75BA7}"/>
              </a:ext>
            </a:extLst>
          </p:cNvPr>
          <p:cNvSpPr/>
          <p:nvPr/>
        </p:nvSpPr>
        <p:spPr>
          <a:xfrm>
            <a:off x="592663" y="1326885"/>
            <a:ext cx="4490332" cy="307777"/>
          </a:xfrm>
          <a:prstGeom prst="rect">
            <a:avLst/>
          </a:prstGeom>
        </p:spPr>
        <p:txBody>
          <a:bodyPr wrap="non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点击“硬件设施”</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点击“区域”，进入添加区域界面</a:t>
            </a:r>
          </a:p>
        </p:txBody>
      </p:sp>
      <p:pic>
        <p:nvPicPr>
          <p:cNvPr id="8" name="图片 7">
            <a:extLst>
              <a:ext uri="{FF2B5EF4-FFF2-40B4-BE49-F238E27FC236}">
                <a16:creationId xmlns:a16="http://schemas.microsoft.com/office/drawing/2014/main" id="{BD83C234-BA62-3A44-9E5B-8601833102D6}"/>
              </a:ext>
            </a:extLst>
          </p:cNvPr>
          <p:cNvPicPr>
            <a:picLocks noChangeAspect="1"/>
          </p:cNvPicPr>
          <p:nvPr/>
        </p:nvPicPr>
        <p:blipFill>
          <a:blip r:embed="rId2"/>
          <a:stretch>
            <a:fillRect/>
          </a:stretch>
        </p:blipFill>
        <p:spPr>
          <a:xfrm>
            <a:off x="592663" y="1721292"/>
            <a:ext cx="5379263" cy="3636382"/>
          </a:xfrm>
          <a:prstGeom prst="rect">
            <a:avLst/>
          </a:prstGeom>
        </p:spPr>
      </p:pic>
      <p:pic>
        <p:nvPicPr>
          <p:cNvPr id="9" name="图片 8">
            <a:extLst>
              <a:ext uri="{FF2B5EF4-FFF2-40B4-BE49-F238E27FC236}">
                <a16:creationId xmlns:a16="http://schemas.microsoft.com/office/drawing/2014/main" id="{5E51D845-9779-0E4D-BDF0-6AD2893E3F3F}"/>
              </a:ext>
            </a:extLst>
          </p:cNvPr>
          <p:cNvPicPr>
            <a:picLocks noChangeAspect="1"/>
          </p:cNvPicPr>
          <p:nvPr/>
        </p:nvPicPr>
        <p:blipFill>
          <a:blip r:embed="rId3"/>
          <a:stretch>
            <a:fillRect/>
          </a:stretch>
        </p:blipFill>
        <p:spPr>
          <a:xfrm>
            <a:off x="6220076" y="1721292"/>
            <a:ext cx="5874416" cy="3667453"/>
          </a:xfrm>
          <a:prstGeom prst="rect">
            <a:avLst/>
          </a:prstGeom>
        </p:spPr>
      </p:pic>
      <p:sp>
        <p:nvSpPr>
          <p:cNvPr id="10" name="矩形 9">
            <a:extLst>
              <a:ext uri="{FF2B5EF4-FFF2-40B4-BE49-F238E27FC236}">
                <a16:creationId xmlns:a16="http://schemas.microsoft.com/office/drawing/2014/main" id="{37C12B25-471F-AB43-8081-7786C1B07AC0}"/>
              </a:ext>
            </a:extLst>
          </p:cNvPr>
          <p:cNvSpPr/>
          <p:nvPr/>
        </p:nvSpPr>
        <p:spPr>
          <a:xfrm>
            <a:off x="592662" y="5466828"/>
            <a:ext cx="11501829" cy="307777"/>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点击“创建区域”按钮，然后输入区域名称，如果需要介绍区域信息，可在简介中进行描述；设置好后点击“确定”按钮完成区域创建。</a:t>
            </a:r>
          </a:p>
        </p:txBody>
      </p:sp>
    </p:spTree>
    <p:extLst>
      <p:ext uri="{BB962C8B-B14F-4D97-AF65-F5344CB8AC3E}">
        <p14:creationId xmlns:p14="http://schemas.microsoft.com/office/powerpoint/2010/main" val="4195931179"/>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2E42256-BD5C-2C4C-B045-C6C28C1CDBC8}"/>
              </a:ext>
            </a:extLst>
          </p:cNvPr>
          <p:cNvSpPr/>
          <p:nvPr/>
        </p:nvSpPr>
        <p:spPr>
          <a:xfrm>
            <a:off x="316803" y="866842"/>
            <a:ext cx="7994746" cy="954107"/>
          </a:xfrm>
          <a:prstGeom prst="rect">
            <a:avLst/>
          </a:prstGeom>
        </p:spPr>
        <p:txBody>
          <a:bodyPr wrap="square">
            <a:spAutoFit/>
          </a:bodyPr>
          <a:lstStyle/>
          <a:p>
            <a:r>
              <a:rPr lang="zh-CN" altLang="en-US" sz="1400" b="1" dirty="0">
                <a:solidFill>
                  <a:schemeClr val="bg1"/>
                </a:solidFill>
              </a:rPr>
              <a:t>集群：</a:t>
            </a:r>
            <a:r>
              <a:rPr lang="zh-CN" altLang="en-US" sz="1400" dirty="0">
                <a:solidFill>
                  <a:schemeClr val="bg1"/>
                </a:solidFill>
              </a:rPr>
              <a:t>一组物理机（计算节点）的逻辑集合，通过集群可以将相同CPU特性的物理服务器整合成一个资源池，在ZStack平台中集群主要用途是对资源进行逻辑区分与资源管理，存储、二层网络均以集群为单位进行挂载，通过集群规划可以将不同类型的CPU物理服务器进行分组；同时也可以按照存储类型进行分组；也可以按照生产业务的特性进行集群资源的划分</a:t>
            </a:r>
          </a:p>
        </p:txBody>
      </p:sp>
      <p:sp>
        <p:nvSpPr>
          <p:cNvPr id="3" name="文本框 2">
            <a:extLst>
              <a:ext uri="{FF2B5EF4-FFF2-40B4-BE49-F238E27FC236}">
                <a16:creationId xmlns:a16="http://schemas.microsoft.com/office/drawing/2014/main" id="{69057C6D-980D-B146-A7FD-B2A48E6F755D}"/>
              </a:ext>
            </a:extLst>
          </p:cNvPr>
          <p:cNvSpPr txBox="1"/>
          <p:nvPr/>
        </p:nvSpPr>
        <p:spPr>
          <a:xfrm>
            <a:off x="596086" y="322627"/>
            <a:ext cx="3803635"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云平台初始化操作</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创建集群</a:t>
            </a:r>
          </a:p>
        </p:txBody>
      </p:sp>
      <p:sp>
        <p:nvSpPr>
          <p:cNvPr id="4" name="矩形 3">
            <a:extLst>
              <a:ext uri="{FF2B5EF4-FFF2-40B4-BE49-F238E27FC236}">
                <a16:creationId xmlns:a16="http://schemas.microsoft.com/office/drawing/2014/main" id="{C9FF84C0-3CC1-8443-AB6C-AC9506E28E00}"/>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pic>
        <p:nvPicPr>
          <p:cNvPr id="5" name="图片 4">
            <a:extLst>
              <a:ext uri="{FF2B5EF4-FFF2-40B4-BE49-F238E27FC236}">
                <a16:creationId xmlns:a16="http://schemas.microsoft.com/office/drawing/2014/main" id="{6ECAD6A4-AB6F-9242-BCE1-7C903C14C6E9}"/>
              </a:ext>
            </a:extLst>
          </p:cNvPr>
          <p:cNvPicPr>
            <a:picLocks noChangeAspect="1"/>
          </p:cNvPicPr>
          <p:nvPr/>
        </p:nvPicPr>
        <p:blipFill>
          <a:blip r:embed="rId2"/>
          <a:stretch>
            <a:fillRect/>
          </a:stretch>
        </p:blipFill>
        <p:spPr>
          <a:xfrm>
            <a:off x="316803" y="1820949"/>
            <a:ext cx="7557539" cy="3338020"/>
          </a:xfrm>
          <a:prstGeom prst="rect">
            <a:avLst/>
          </a:prstGeom>
        </p:spPr>
      </p:pic>
      <p:pic>
        <p:nvPicPr>
          <p:cNvPr id="6" name="图片 5">
            <a:extLst>
              <a:ext uri="{FF2B5EF4-FFF2-40B4-BE49-F238E27FC236}">
                <a16:creationId xmlns:a16="http://schemas.microsoft.com/office/drawing/2014/main" id="{271CCABD-8E6F-1841-A836-7FB3FD331447}"/>
              </a:ext>
            </a:extLst>
          </p:cNvPr>
          <p:cNvPicPr>
            <a:picLocks noChangeAspect="1"/>
          </p:cNvPicPr>
          <p:nvPr/>
        </p:nvPicPr>
        <p:blipFill>
          <a:blip r:embed="rId3"/>
          <a:stretch>
            <a:fillRect/>
          </a:stretch>
        </p:blipFill>
        <p:spPr>
          <a:xfrm>
            <a:off x="8484739" y="1084003"/>
            <a:ext cx="3390458" cy="4074966"/>
          </a:xfrm>
          <a:prstGeom prst="rect">
            <a:avLst/>
          </a:prstGeom>
        </p:spPr>
      </p:pic>
      <p:sp>
        <p:nvSpPr>
          <p:cNvPr id="7" name="矩形 6">
            <a:extLst>
              <a:ext uri="{FF2B5EF4-FFF2-40B4-BE49-F238E27FC236}">
                <a16:creationId xmlns:a16="http://schemas.microsoft.com/office/drawing/2014/main" id="{CAB678EC-DF6B-F547-97D3-C1316B21D8D3}"/>
              </a:ext>
            </a:extLst>
          </p:cNvPr>
          <p:cNvSpPr/>
          <p:nvPr/>
        </p:nvSpPr>
        <p:spPr>
          <a:xfrm>
            <a:off x="257036" y="5247187"/>
            <a:ext cx="6978012" cy="307777"/>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点击“硬件设施”</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再点击“集群”</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 </a:t>
            </a:r>
            <a:r>
              <a:rPr lang="zh-CN" altLang="en-US" sz="1400" dirty="0">
                <a:solidFill>
                  <a:schemeClr val="bg1"/>
                </a:solidFill>
                <a:latin typeface="Noto Sans Mono CJK SC" panose="020B0500000000000000" pitchFamily="34" charset="-128"/>
                <a:ea typeface="Noto Sans Mono CJK SC" panose="020B0500000000000000" pitchFamily="34" charset="-128"/>
              </a:rPr>
              <a:t>点击“创建集群”按钮，弹出集群创建页面</a:t>
            </a:r>
          </a:p>
        </p:txBody>
      </p:sp>
      <p:sp>
        <p:nvSpPr>
          <p:cNvPr id="8" name="矩形 7">
            <a:extLst>
              <a:ext uri="{FF2B5EF4-FFF2-40B4-BE49-F238E27FC236}">
                <a16:creationId xmlns:a16="http://schemas.microsoft.com/office/drawing/2014/main" id="{04FB1A26-7E6D-6F4A-B44A-C5A681E64176}"/>
              </a:ext>
            </a:extLst>
          </p:cNvPr>
          <p:cNvSpPr/>
          <p:nvPr/>
        </p:nvSpPr>
        <p:spPr>
          <a:xfrm>
            <a:off x="7365400" y="5467938"/>
            <a:ext cx="4611756" cy="523220"/>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输入集群名称，简介描述，如规划了迁移网络则填上迁移网络的CIDR信息；点击确定完成集群创建</a:t>
            </a:r>
          </a:p>
        </p:txBody>
      </p:sp>
    </p:spTree>
    <p:extLst>
      <p:ext uri="{BB962C8B-B14F-4D97-AF65-F5344CB8AC3E}">
        <p14:creationId xmlns:p14="http://schemas.microsoft.com/office/powerpoint/2010/main" val="862086900"/>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2B2240D-7FF3-6B4E-A289-2205682BB079}"/>
              </a:ext>
            </a:extLst>
          </p:cNvPr>
          <p:cNvSpPr txBox="1"/>
          <p:nvPr/>
        </p:nvSpPr>
        <p:spPr>
          <a:xfrm>
            <a:off x="596086" y="322627"/>
            <a:ext cx="3803635"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云平台初始化操作</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添加物理机</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sp>
        <p:nvSpPr>
          <p:cNvPr id="3" name="矩形 2">
            <a:extLst>
              <a:ext uri="{FF2B5EF4-FFF2-40B4-BE49-F238E27FC236}">
                <a16:creationId xmlns:a16="http://schemas.microsoft.com/office/drawing/2014/main" id="{A07DC543-5AF4-FB4A-A30E-A0A96CC5BD81}"/>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矩形 3">
            <a:extLst>
              <a:ext uri="{FF2B5EF4-FFF2-40B4-BE49-F238E27FC236}">
                <a16:creationId xmlns:a16="http://schemas.microsoft.com/office/drawing/2014/main" id="{8485A2A4-ADB6-7645-8137-B3D93B9F61AA}"/>
              </a:ext>
            </a:extLst>
          </p:cNvPr>
          <p:cNvSpPr/>
          <p:nvPr/>
        </p:nvSpPr>
        <p:spPr>
          <a:xfrm>
            <a:off x="316803" y="861399"/>
            <a:ext cx="7057902" cy="307777"/>
          </a:xfrm>
          <a:prstGeom prst="rect">
            <a:avLst/>
          </a:prstGeom>
        </p:spPr>
        <p:txBody>
          <a:bodyPr wrap="square">
            <a:spAutoFit/>
          </a:bodyPr>
          <a:lstStyle/>
          <a:p>
            <a:r>
              <a:rPr lang="zh-CN" altLang="en-US" sz="1400" b="1" dirty="0">
                <a:solidFill>
                  <a:schemeClr val="bg1"/>
                </a:solidFill>
              </a:rPr>
              <a:t>物理机：</a:t>
            </a:r>
            <a:r>
              <a:rPr lang="zh-CN" altLang="en-US" sz="1400" dirty="0">
                <a:solidFill>
                  <a:schemeClr val="bg1"/>
                </a:solidFill>
              </a:rPr>
              <a:t>也称之为计算节点，是云计算平台的核心资产，云主机将会运行在物理机之上</a:t>
            </a:r>
          </a:p>
        </p:txBody>
      </p:sp>
      <p:pic>
        <p:nvPicPr>
          <p:cNvPr id="5" name="图片 4">
            <a:extLst>
              <a:ext uri="{FF2B5EF4-FFF2-40B4-BE49-F238E27FC236}">
                <a16:creationId xmlns:a16="http://schemas.microsoft.com/office/drawing/2014/main" id="{C0F1EF60-1511-5240-BC73-27B421AA085E}"/>
              </a:ext>
            </a:extLst>
          </p:cNvPr>
          <p:cNvPicPr>
            <a:picLocks noChangeAspect="1"/>
          </p:cNvPicPr>
          <p:nvPr/>
        </p:nvPicPr>
        <p:blipFill>
          <a:blip r:embed="rId2"/>
          <a:stretch>
            <a:fillRect/>
          </a:stretch>
        </p:blipFill>
        <p:spPr>
          <a:xfrm>
            <a:off x="409531" y="1307838"/>
            <a:ext cx="7057903" cy="3794226"/>
          </a:xfrm>
          <a:prstGeom prst="rect">
            <a:avLst/>
          </a:prstGeom>
        </p:spPr>
      </p:pic>
      <p:sp>
        <p:nvSpPr>
          <p:cNvPr id="6" name="矩形 5">
            <a:extLst>
              <a:ext uri="{FF2B5EF4-FFF2-40B4-BE49-F238E27FC236}">
                <a16:creationId xmlns:a16="http://schemas.microsoft.com/office/drawing/2014/main" id="{0B43E552-49EF-8946-99A8-69257D1AE5A7}"/>
              </a:ext>
            </a:extLst>
          </p:cNvPr>
          <p:cNvSpPr/>
          <p:nvPr/>
        </p:nvSpPr>
        <p:spPr>
          <a:xfrm>
            <a:off x="316803" y="5380884"/>
            <a:ext cx="7150631" cy="307777"/>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点击“硬件设施”点击“物理机”</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点击“添加物理机”按钮弹出添加物理机的界面</a:t>
            </a:r>
          </a:p>
        </p:txBody>
      </p:sp>
      <p:pic>
        <p:nvPicPr>
          <p:cNvPr id="7" name="图片 6">
            <a:extLst>
              <a:ext uri="{FF2B5EF4-FFF2-40B4-BE49-F238E27FC236}">
                <a16:creationId xmlns:a16="http://schemas.microsoft.com/office/drawing/2014/main" id="{A6785F2D-CDBE-B14D-8E67-D19A86594430}"/>
              </a:ext>
            </a:extLst>
          </p:cNvPr>
          <p:cNvPicPr>
            <a:picLocks noChangeAspect="1"/>
          </p:cNvPicPr>
          <p:nvPr/>
        </p:nvPicPr>
        <p:blipFill>
          <a:blip r:embed="rId3"/>
          <a:stretch>
            <a:fillRect/>
          </a:stretch>
        </p:blipFill>
        <p:spPr>
          <a:xfrm>
            <a:off x="8039594" y="362657"/>
            <a:ext cx="3250528" cy="4739407"/>
          </a:xfrm>
          <a:prstGeom prst="rect">
            <a:avLst/>
          </a:prstGeom>
        </p:spPr>
      </p:pic>
      <p:sp>
        <p:nvSpPr>
          <p:cNvPr id="8" name="矩形 7">
            <a:extLst>
              <a:ext uri="{FF2B5EF4-FFF2-40B4-BE49-F238E27FC236}">
                <a16:creationId xmlns:a16="http://schemas.microsoft.com/office/drawing/2014/main" id="{741025CD-009D-EB46-B43D-6C968B3AA9F1}"/>
              </a:ext>
            </a:extLst>
          </p:cNvPr>
          <p:cNvSpPr/>
          <p:nvPr/>
        </p:nvSpPr>
        <p:spPr>
          <a:xfrm>
            <a:off x="7618343" y="5380884"/>
            <a:ext cx="4093029" cy="523220"/>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添加物理机通常情况下需要输入，名称、选择集群、管理IP、SSH端口、用户名及密码</a:t>
            </a:r>
          </a:p>
        </p:txBody>
      </p:sp>
    </p:spTree>
    <p:extLst>
      <p:ext uri="{BB962C8B-B14F-4D97-AF65-F5344CB8AC3E}">
        <p14:creationId xmlns:p14="http://schemas.microsoft.com/office/powerpoint/2010/main" val="1184620713"/>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63406A-1464-134C-9C96-853C811E825D}"/>
              </a:ext>
            </a:extLst>
          </p:cNvPr>
          <p:cNvSpPr/>
          <p:nvPr/>
        </p:nvSpPr>
        <p:spPr>
          <a:xfrm>
            <a:off x="601683" y="897025"/>
            <a:ext cx="6096000" cy="307777"/>
          </a:xfrm>
          <a:prstGeom prst="rect">
            <a:avLst/>
          </a:prstGeom>
        </p:spPr>
        <p:txBody>
          <a:bodyPr>
            <a:spAutoFit/>
          </a:bodyPr>
          <a:lstStyle/>
          <a:p>
            <a:r>
              <a:rPr lang="zh-CN" altLang="en-US" sz="1400" b="1" dirty="0">
                <a:solidFill>
                  <a:schemeClr val="bg1"/>
                </a:solidFill>
              </a:rPr>
              <a:t>镜像服务器：</a:t>
            </a:r>
            <a:r>
              <a:rPr lang="zh-CN" altLang="en-US" sz="1400" dirty="0">
                <a:solidFill>
                  <a:schemeClr val="bg1"/>
                </a:solidFill>
              </a:rPr>
              <a:t>用于存放云主机的镜像模板或ISO文件的存储服务器</a:t>
            </a:r>
          </a:p>
        </p:txBody>
      </p:sp>
      <p:sp>
        <p:nvSpPr>
          <p:cNvPr id="7" name="文本框 6">
            <a:extLst>
              <a:ext uri="{FF2B5EF4-FFF2-40B4-BE49-F238E27FC236}">
                <a16:creationId xmlns:a16="http://schemas.microsoft.com/office/drawing/2014/main" id="{D32FAB9B-DBA2-FB4A-A803-73966BBACB60}"/>
              </a:ext>
            </a:extLst>
          </p:cNvPr>
          <p:cNvSpPr txBox="1"/>
          <p:nvPr/>
        </p:nvSpPr>
        <p:spPr>
          <a:xfrm>
            <a:off x="596086" y="322627"/>
            <a:ext cx="4450927"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云平台初始化操作</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添加镜像服务器</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sp>
        <p:nvSpPr>
          <p:cNvPr id="8" name="矩形 7">
            <a:extLst>
              <a:ext uri="{FF2B5EF4-FFF2-40B4-BE49-F238E27FC236}">
                <a16:creationId xmlns:a16="http://schemas.microsoft.com/office/drawing/2014/main" id="{49EBD56E-3341-9F49-9855-E04F44715468}"/>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pic>
        <p:nvPicPr>
          <p:cNvPr id="9" name="图片 8">
            <a:extLst>
              <a:ext uri="{FF2B5EF4-FFF2-40B4-BE49-F238E27FC236}">
                <a16:creationId xmlns:a16="http://schemas.microsoft.com/office/drawing/2014/main" id="{359FA109-3BE8-2B44-8FAC-60C9A56979A8}"/>
              </a:ext>
            </a:extLst>
          </p:cNvPr>
          <p:cNvPicPr>
            <a:picLocks noChangeAspect="1"/>
          </p:cNvPicPr>
          <p:nvPr/>
        </p:nvPicPr>
        <p:blipFill>
          <a:blip r:embed="rId2"/>
          <a:stretch>
            <a:fillRect/>
          </a:stretch>
        </p:blipFill>
        <p:spPr>
          <a:xfrm>
            <a:off x="601683" y="1489337"/>
            <a:ext cx="5965372" cy="2683583"/>
          </a:xfrm>
          <a:prstGeom prst="rect">
            <a:avLst/>
          </a:prstGeom>
        </p:spPr>
      </p:pic>
      <p:pic>
        <p:nvPicPr>
          <p:cNvPr id="10" name="图片 9">
            <a:extLst>
              <a:ext uri="{FF2B5EF4-FFF2-40B4-BE49-F238E27FC236}">
                <a16:creationId xmlns:a16="http://schemas.microsoft.com/office/drawing/2014/main" id="{A4E78D15-A967-4F4F-9325-89B78E6EF963}"/>
              </a:ext>
            </a:extLst>
          </p:cNvPr>
          <p:cNvPicPr>
            <a:picLocks noChangeAspect="1"/>
          </p:cNvPicPr>
          <p:nvPr/>
        </p:nvPicPr>
        <p:blipFill>
          <a:blip r:embed="rId3"/>
          <a:stretch>
            <a:fillRect/>
          </a:stretch>
        </p:blipFill>
        <p:spPr>
          <a:xfrm>
            <a:off x="6697683" y="722737"/>
            <a:ext cx="2043380" cy="5376773"/>
          </a:xfrm>
          <a:prstGeom prst="rect">
            <a:avLst/>
          </a:prstGeom>
        </p:spPr>
      </p:pic>
      <p:sp>
        <p:nvSpPr>
          <p:cNvPr id="11" name="矩形 10">
            <a:extLst>
              <a:ext uri="{FF2B5EF4-FFF2-40B4-BE49-F238E27FC236}">
                <a16:creationId xmlns:a16="http://schemas.microsoft.com/office/drawing/2014/main" id="{D71A4FE2-2E26-B64C-9AFC-F9892D9453F6}"/>
              </a:ext>
            </a:extLst>
          </p:cNvPr>
          <p:cNvSpPr/>
          <p:nvPr/>
        </p:nvSpPr>
        <p:spPr>
          <a:xfrm>
            <a:off x="471055" y="4457455"/>
            <a:ext cx="6096000" cy="523220"/>
          </a:xfrm>
          <a:prstGeom prst="rect">
            <a:avLst/>
          </a:prstGeom>
        </p:spPr>
        <p:txBody>
          <a:bodyPr>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点击“硬件设施”</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点击“镜像服务器”</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点“添加镜像服务器”按钮，弹出添加镜像服务器界面</a:t>
            </a:r>
          </a:p>
        </p:txBody>
      </p:sp>
      <p:sp>
        <p:nvSpPr>
          <p:cNvPr id="12" name="矩形 11">
            <a:extLst>
              <a:ext uri="{FF2B5EF4-FFF2-40B4-BE49-F238E27FC236}">
                <a16:creationId xmlns:a16="http://schemas.microsoft.com/office/drawing/2014/main" id="{BEC11991-0379-9845-BACD-1C6A33175350}"/>
              </a:ext>
            </a:extLst>
          </p:cNvPr>
          <p:cNvSpPr/>
          <p:nvPr/>
        </p:nvSpPr>
        <p:spPr>
          <a:xfrm>
            <a:off x="8871691" y="2617320"/>
            <a:ext cx="3276766" cy="2246769"/>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以ImageStore方式为例，创建镜像仓库步骤：</a:t>
            </a:r>
          </a:p>
          <a:p>
            <a:r>
              <a:rPr lang="zh-CN" altLang="en-US" sz="1400" dirty="0">
                <a:solidFill>
                  <a:schemeClr val="bg1"/>
                </a:solidFill>
                <a:latin typeface="Noto Sans Mono CJK SC" panose="020B0500000000000000" pitchFamily="34" charset="-128"/>
                <a:ea typeface="Noto Sans Mono CJK SC" panose="020B0500000000000000" pitchFamily="34" charset="-128"/>
              </a:rPr>
              <a:t>1、设置镜像仓库名称；</a:t>
            </a:r>
          </a:p>
          <a:p>
            <a:r>
              <a:rPr lang="zh-CN" altLang="en-US" sz="1400" dirty="0">
                <a:solidFill>
                  <a:schemeClr val="bg1"/>
                </a:solidFill>
                <a:latin typeface="Noto Sans Mono CJK SC" panose="020B0500000000000000" pitchFamily="34" charset="-128"/>
                <a:ea typeface="Noto Sans Mono CJK SC" panose="020B0500000000000000" pitchFamily="34" charset="-128"/>
              </a:rPr>
              <a:t>2、选择镜像仓库类型为ImageStore；</a:t>
            </a:r>
          </a:p>
          <a:p>
            <a:r>
              <a:rPr lang="zh-CN" altLang="en-US" sz="1400" dirty="0">
                <a:solidFill>
                  <a:schemeClr val="bg1"/>
                </a:solidFill>
                <a:latin typeface="Noto Sans Mono CJK SC" panose="020B0500000000000000" pitchFamily="34" charset="-128"/>
                <a:ea typeface="Noto Sans Mono CJK SC" panose="020B0500000000000000" pitchFamily="34" charset="-128"/>
              </a:rPr>
              <a:t>3、输入镜像服务器IP地址；</a:t>
            </a:r>
          </a:p>
          <a:p>
            <a:r>
              <a:rPr lang="zh-CN" altLang="en-US" sz="1400" dirty="0">
                <a:solidFill>
                  <a:schemeClr val="bg1"/>
                </a:solidFill>
                <a:latin typeface="Noto Sans Mono CJK SC" panose="020B0500000000000000" pitchFamily="34" charset="-128"/>
                <a:ea typeface="Noto Sans Mono CJK SC" panose="020B0500000000000000" pitchFamily="34" charset="-128"/>
              </a:rPr>
              <a:t>4、输入存放镜像文件目录；</a:t>
            </a:r>
          </a:p>
          <a:p>
            <a:r>
              <a:rPr lang="zh-CN" altLang="en-US" sz="1400" dirty="0">
                <a:solidFill>
                  <a:schemeClr val="bg1"/>
                </a:solidFill>
                <a:latin typeface="Noto Sans Mono CJK SC" panose="020B0500000000000000" pitchFamily="34" charset="-128"/>
                <a:ea typeface="Noto Sans Mono CJK SC" panose="020B0500000000000000" pitchFamily="34" charset="-128"/>
              </a:rPr>
              <a:t>5、输入SSH端口；默认为22</a:t>
            </a:r>
          </a:p>
          <a:p>
            <a:r>
              <a:rPr lang="zh-CN" altLang="en-US" sz="1400" dirty="0">
                <a:solidFill>
                  <a:schemeClr val="bg1"/>
                </a:solidFill>
                <a:latin typeface="Noto Sans Mono CJK SC" panose="020B0500000000000000" pitchFamily="34" charset="-128"/>
                <a:ea typeface="Noto Sans Mono CJK SC" panose="020B0500000000000000" pitchFamily="34" charset="-128"/>
              </a:rPr>
              <a:t>6、输入用户名，默认为root</a:t>
            </a:r>
          </a:p>
          <a:p>
            <a:r>
              <a:rPr lang="zh-CN" altLang="en-US" sz="1400" dirty="0">
                <a:solidFill>
                  <a:schemeClr val="bg1"/>
                </a:solidFill>
                <a:latin typeface="Noto Sans Mono CJK SC" panose="020B0500000000000000" pitchFamily="34" charset="-128"/>
                <a:ea typeface="Noto Sans Mono CJK SC" panose="020B0500000000000000" pitchFamily="34" charset="-128"/>
              </a:rPr>
              <a:t>7、输入密码</a:t>
            </a:r>
          </a:p>
          <a:p>
            <a:r>
              <a:rPr lang="zh-CN" altLang="en-US" sz="1400" dirty="0">
                <a:solidFill>
                  <a:schemeClr val="bg1"/>
                </a:solidFill>
                <a:latin typeface="Noto Sans Mono CJK SC" panose="020B0500000000000000" pitchFamily="34" charset="-128"/>
                <a:ea typeface="Noto Sans Mono CJK SC" panose="020B0500000000000000" pitchFamily="34" charset="-128"/>
              </a:rPr>
              <a:t>8、确认无误后，点击确定完成创建</a:t>
            </a:r>
          </a:p>
        </p:txBody>
      </p:sp>
    </p:spTree>
    <p:extLst>
      <p:ext uri="{BB962C8B-B14F-4D97-AF65-F5344CB8AC3E}">
        <p14:creationId xmlns:p14="http://schemas.microsoft.com/office/powerpoint/2010/main" val="114346822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B2D7A8C1-5DD4-264E-BF5A-C60DDC78460A}"/>
              </a:ext>
            </a:extLst>
          </p:cNvPr>
          <p:cNvGraphicFramePr>
            <a:graphicFrameLocks noGrp="1"/>
          </p:cNvGraphicFramePr>
          <p:nvPr>
            <p:extLst>
              <p:ext uri="{D42A27DB-BD31-4B8C-83A1-F6EECF244321}">
                <p14:modId xmlns:p14="http://schemas.microsoft.com/office/powerpoint/2010/main" val="3436464309"/>
              </p:ext>
            </p:extLst>
          </p:nvPr>
        </p:nvGraphicFramePr>
        <p:xfrm>
          <a:off x="1060862" y="896374"/>
          <a:ext cx="10070276" cy="5065251"/>
        </p:xfrm>
        <a:graphic>
          <a:graphicData uri="http://schemas.openxmlformats.org/drawingml/2006/table">
            <a:tbl>
              <a:tblPr>
                <a:tableStyleId>{5C22544A-7EE6-4342-B048-85BDC9FD1C3A}</a:tableStyleId>
              </a:tblPr>
              <a:tblGrid>
                <a:gridCol w="2470068">
                  <a:extLst>
                    <a:ext uri="{9D8B030D-6E8A-4147-A177-3AD203B41FA5}">
                      <a16:colId xmlns:a16="http://schemas.microsoft.com/office/drawing/2014/main" val="3179001794"/>
                    </a:ext>
                  </a:extLst>
                </a:gridCol>
                <a:gridCol w="3344883">
                  <a:extLst>
                    <a:ext uri="{9D8B030D-6E8A-4147-A177-3AD203B41FA5}">
                      <a16:colId xmlns:a16="http://schemas.microsoft.com/office/drawing/2014/main" val="1789106971"/>
                    </a:ext>
                  </a:extLst>
                </a:gridCol>
                <a:gridCol w="4255325">
                  <a:extLst>
                    <a:ext uri="{9D8B030D-6E8A-4147-A177-3AD203B41FA5}">
                      <a16:colId xmlns:a16="http://schemas.microsoft.com/office/drawing/2014/main" val="325347943"/>
                    </a:ext>
                  </a:extLst>
                </a:gridCol>
              </a:tblGrid>
              <a:tr h="494014">
                <a:tc gridSpan="3">
                  <a:txBody>
                    <a:bodyPr/>
                    <a:lstStyle/>
                    <a:p>
                      <a:pPr algn="ctr" fontAlgn="ctr"/>
                      <a:r>
                        <a:rPr lang="zh-CN" altLang="en-US" sz="4000" b="0" u="none" strike="noStrike" dirty="0">
                          <a:effectLst/>
                          <a:latin typeface="Noto Sans Mono CJK SC" panose="020B0500000000000000" pitchFamily="34" charset="-128"/>
                          <a:ea typeface="Noto Sans Mono CJK SC" panose="020B0500000000000000" pitchFamily="34" charset="-128"/>
                        </a:rPr>
                        <a:t>课时安排</a:t>
                      </a:r>
                      <a:endParaRPr lang="zh-CN" altLang="en-US" sz="40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47652755"/>
                  </a:ext>
                </a:extLst>
              </a:tr>
              <a:tr h="494014">
                <a:tc>
                  <a:txBody>
                    <a:bodyPr/>
                    <a:lstStyle/>
                    <a:p>
                      <a:pPr algn="ctr" fontAlgn="ctr"/>
                      <a:r>
                        <a:rPr lang="zh-CN" altLang="en-US" sz="2400" b="0" u="none" strike="noStrike" dirty="0">
                          <a:effectLst/>
                          <a:latin typeface="Noto Sans Mono CJK SC" panose="020B0500000000000000" pitchFamily="34" charset="-128"/>
                          <a:ea typeface="Noto Sans Mono CJK SC" panose="020B0500000000000000" pitchFamily="34" charset="-128"/>
                        </a:rPr>
                        <a:t>课时</a:t>
                      </a:r>
                      <a:endParaRPr lang="zh-CN" altLang="en-US" sz="24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zh-CN" altLang="en-US" sz="2400" b="0" u="none" strike="noStrike" dirty="0">
                          <a:effectLst/>
                          <a:latin typeface="Noto Sans Mono CJK SC" panose="020B0500000000000000" pitchFamily="34" charset="-128"/>
                          <a:ea typeface="Noto Sans Mono CJK SC" panose="020B0500000000000000" pitchFamily="34" charset="-128"/>
                        </a:rPr>
                        <a:t>课程名称</a:t>
                      </a:r>
                      <a:endParaRPr lang="zh-CN" altLang="en-US" sz="24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ctr"/>
                      <a:r>
                        <a:rPr lang="zh-CN" altLang="en-US" sz="2400" b="0" u="none" strike="noStrike" dirty="0">
                          <a:effectLst/>
                          <a:latin typeface="Noto Sans Mono CJK SC" panose="020B0500000000000000" pitchFamily="34" charset="-128"/>
                          <a:ea typeface="Noto Sans Mono CJK SC" panose="020B0500000000000000" pitchFamily="34" charset="-128"/>
                        </a:rPr>
                        <a:t>课程类型</a:t>
                      </a:r>
                      <a:endParaRPr lang="zh-CN" altLang="en-US" sz="24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234728713"/>
                  </a:ext>
                </a:extLst>
              </a:tr>
              <a:tr h="494014">
                <a:tc>
                  <a:txBody>
                    <a:bodyPr/>
                    <a:lstStyle/>
                    <a:p>
                      <a:pPr algn="ctr" fontAlgn="ctr"/>
                      <a:r>
                        <a:rPr lang="zh-CN" altLang="en-US" sz="1800" u="none" strike="noStrike" dirty="0">
                          <a:effectLst/>
                          <a:latin typeface="Noto Sans Mono CJK SC" panose="020B0500000000000000" pitchFamily="34" charset="-128"/>
                          <a:ea typeface="Noto Sans Mono CJK SC" panose="020B0500000000000000" pitchFamily="34" charset="-128"/>
                        </a:rPr>
                        <a:t>第</a:t>
                      </a:r>
                      <a:r>
                        <a:rPr lang="en-US" altLang="zh-CN" sz="1800" u="none" strike="noStrike" dirty="0">
                          <a:effectLst/>
                          <a:latin typeface="Noto Sans Mono CJK SC" panose="020B0500000000000000" pitchFamily="34" charset="-128"/>
                          <a:ea typeface="Noto Sans Mono CJK SC" panose="020B0500000000000000" pitchFamily="34" charset="-128"/>
                        </a:rPr>
                        <a:t>1</a:t>
                      </a:r>
                      <a:r>
                        <a:rPr lang="zh-CN" altLang="en-US" sz="1800" u="none" strike="noStrike" dirty="0">
                          <a:effectLst/>
                          <a:latin typeface="Noto Sans Mono CJK SC" panose="020B0500000000000000" pitchFamily="34" charset="-128"/>
                          <a:ea typeface="Noto Sans Mono CJK SC" panose="020B0500000000000000" pitchFamily="34" charset="-128"/>
                        </a:rPr>
                        <a:t>课时</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 sz="1800" u="none" strike="noStrike" dirty="0" err="1">
                          <a:effectLst/>
                          <a:latin typeface="Noto Sans Mono CJK SC" panose="020B0500000000000000" pitchFamily="34" charset="-128"/>
                          <a:ea typeface="Noto Sans Mono CJK SC" panose="020B0500000000000000" pitchFamily="34" charset="-128"/>
                        </a:rPr>
                        <a:t>ZStack</a:t>
                      </a:r>
                      <a:r>
                        <a:rPr lang="zh-CN" altLang="en-US" sz="1800" u="none" strike="noStrike" dirty="0">
                          <a:effectLst/>
                          <a:latin typeface="Noto Sans Mono CJK SC" panose="020B0500000000000000" pitchFamily="34" charset="-128"/>
                          <a:ea typeface="Noto Sans Mono CJK SC" panose="020B0500000000000000" pitchFamily="34" charset="-128"/>
                        </a:rPr>
                        <a:t>部署与升级</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dirty="0">
                          <a:effectLst/>
                          <a:latin typeface="Noto Sans Mono CJK SC" panose="020B0500000000000000" pitchFamily="34" charset="-128"/>
                          <a:ea typeface="Noto Sans Mono CJK SC" panose="020B0500000000000000" pitchFamily="34" charset="-128"/>
                        </a:rPr>
                        <a:t>理论讲义</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314706"/>
                  </a:ext>
                </a:extLst>
              </a:tr>
              <a:tr h="494014">
                <a:tc>
                  <a:txBody>
                    <a:bodyPr/>
                    <a:lstStyle/>
                    <a:p>
                      <a:pPr algn="ctr" fontAlgn="ctr"/>
                      <a:r>
                        <a:rPr lang="zh-CN" altLang="en-US" sz="1800" u="none" strike="noStrike" dirty="0">
                          <a:effectLst/>
                          <a:latin typeface="Noto Sans Mono CJK SC" panose="020B0500000000000000" pitchFamily="34" charset="-128"/>
                          <a:ea typeface="Noto Sans Mono CJK SC" panose="020B0500000000000000" pitchFamily="34" charset="-128"/>
                        </a:rPr>
                        <a:t>第</a:t>
                      </a:r>
                      <a:r>
                        <a:rPr lang="en-US" altLang="zh-CN" sz="1800" u="none" strike="noStrike" dirty="0">
                          <a:effectLst/>
                          <a:latin typeface="Noto Sans Mono CJK SC" panose="020B0500000000000000" pitchFamily="34" charset="-128"/>
                          <a:ea typeface="Noto Sans Mono CJK SC" panose="020B0500000000000000" pitchFamily="34" charset="-128"/>
                        </a:rPr>
                        <a:t>2</a:t>
                      </a:r>
                      <a:r>
                        <a:rPr lang="zh-CN" altLang="en-US" sz="1800" u="none" strike="noStrike" dirty="0">
                          <a:effectLst/>
                          <a:latin typeface="Noto Sans Mono CJK SC" panose="020B0500000000000000" pitchFamily="34" charset="-128"/>
                          <a:ea typeface="Noto Sans Mono CJK SC" panose="020B0500000000000000" pitchFamily="34" charset="-128"/>
                        </a:rPr>
                        <a:t>课时</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 sz="1800" u="none" strike="noStrike" dirty="0" err="1">
                          <a:effectLst/>
                          <a:latin typeface="Noto Sans Mono CJK SC" panose="020B0500000000000000" pitchFamily="34" charset="-128"/>
                          <a:ea typeface="Noto Sans Mono CJK SC" panose="020B0500000000000000" pitchFamily="34" charset="-128"/>
                        </a:rPr>
                        <a:t>ZStack</a:t>
                      </a:r>
                      <a:r>
                        <a:rPr lang="zh-CN" altLang="en-US" sz="1800" u="none" strike="noStrike" dirty="0">
                          <a:effectLst/>
                          <a:latin typeface="Noto Sans Mono CJK SC" panose="020B0500000000000000" pitchFamily="34" charset="-128"/>
                          <a:ea typeface="Noto Sans Mono CJK SC" panose="020B0500000000000000" pitchFamily="34" charset="-128"/>
                        </a:rPr>
                        <a:t>部署与升级实践</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a:effectLst/>
                          <a:latin typeface="Noto Sans Mono CJK SC" panose="020B0500000000000000" pitchFamily="34" charset="-128"/>
                          <a:ea typeface="Noto Sans Mono CJK SC" panose="020B0500000000000000" pitchFamily="34" charset="-128"/>
                        </a:rPr>
                        <a:t>课程实操</a:t>
                      </a:r>
                      <a:endParaRPr lang="zh-CN" altLang="en-US" sz="1800" b="0" i="0" u="none" strike="noStrike">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6030829"/>
                  </a:ext>
                </a:extLst>
              </a:tr>
              <a:tr h="494014">
                <a:tc>
                  <a:txBody>
                    <a:bodyPr/>
                    <a:lstStyle/>
                    <a:p>
                      <a:pPr algn="ctr" fontAlgn="ctr"/>
                      <a:r>
                        <a:rPr lang="zh-CN" altLang="en-US" sz="1800" u="none" strike="noStrike">
                          <a:effectLst/>
                          <a:latin typeface="Noto Sans Mono CJK SC" panose="020B0500000000000000" pitchFamily="34" charset="-128"/>
                          <a:ea typeface="Noto Sans Mono CJK SC" panose="020B0500000000000000" pitchFamily="34" charset="-128"/>
                        </a:rPr>
                        <a:t>第</a:t>
                      </a:r>
                      <a:r>
                        <a:rPr lang="en-US" altLang="zh-CN" sz="1800" u="none" strike="noStrike">
                          <a:effectLst/>
                          <a:latin typeface="Noto Sans Mono CJK SC" panose="020B0500000000000000" pitchFamily="34" charset="-128"/>
                          <a:ea typeface="Noto Sans Mono CJK SC" panose="020B0500000000000000" pitchFamily="34" charset="-128"/>
                        </a:rPr>
                        <a:t>3</a:t>
                      </a:r>
                      <a:r>
                        <a:rPr lang="zh-CN" altLang="en-US" sz="1800" u="none" strike="noStrike">
                          <a:effectLst/>
                          <a:latin typeface="Noto Sans Mono CJK SC" panose="020B0500000000000000" pitchFamily="34" charset="-128"/>
                          <a:ea typeface="Noto Sans Mono CJK SC" panose="020B0500000000000000" pitchFamily="34" charset="-128"/>
                        </a:rPr>
                        <a:t>课时</a:t>
                      </a:r>
                      <a:endParaRPr lang="zh-CN" altLang="en-US" sz="1800" b="0" i="0" u="none" strike="noStrike">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 sz="1800" u="none" strike="noStrike" dirty="0" err="1">
                          <a:effectLst/>
                          <a:latin typeface="Noto Sans Mono CJK SC" panose="020B0500000000000000" pitchFamily="34" charset="-128"/>
                          <a:ea typeface="Noto Sans Mono CJK SC" panose="020B0500000000000000" pitchFamily="34" charset="-128"/>
                        </a:rPr>
                        <a:t>ZStack</a:t>
                      </a:r>
                      <a:r>
                        <a:rPr lang="zh-CN" altLang="en-US" sz="1800" u="none" strike="noStrike" dirty="0">
                          <a:effectLst/>
                          <a:latin typeface="Noto Sans Mono CJK SC" panose="020B0500000000000000" pitchFamily="34" charset="-128"/>
                          <a:ea typeface="Noto Sans Mono CJK SC" panose="020B0500000000000000" pitchFamily="34" charset="-128"/>
                        </a:rPr>
                        <a:t>网络配置</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a:effectLst/>
                          <a:latin typeface="Noto Sans Mono CJK SC" panose="020B0500000000000000" pitchFamily="34" charset="-128"/>
                          <a:ea typeface="Noto Sans Mono CJK SC" panose="020B0500000000000000" pitchFamily="34" charset="-128"/>
                        </a:rPr>
                        <a:t>理论讲义</a:t>
                      </a:r>
                      <a:endParaRPr lang="zh-CN" altLang="en-US" sz="1800" b="0" i="0" u="none" strike="noStrike">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2459734"/>
                  </a:ext>
                </a:extLst>
              </a:tr>
              <a:tr h="494014">
                <a:tc>
                  <a:txBody>
                    <a:bodyPr/>
                    <a:lstStyle/>
                    <a:p>
                      <a:pPr algn="ctr" fontAlgn="ctr"/>
                      <a:r>
                        <a:rPr lang="zh-CN" altLang="en-US" sz="1800" u="none" strike="noStrike">
                          <a:effectLst/>
                          <a:latin typeface="Noto Sans Mono CJK SC" panose="020B0500000000000000" pitchFamily="34" charset="-128"/>
                          <a:ea typeface="Noto Sans Mono CJK SC" panose="020B0500000000000000" pitchFamily="34" charset="-128"/>
                        </a:rPr>
                        <a:t>第</a:t>
                      </a:r>
                      <a:r>
                        <a:rPr lang="en-US" altLang="zh-CN" sz="1800" u="none" strike="noStrike">
                          <a:effectLst/>
                          <a:latin typeface="Noto Sans Mono CJK SC" panose="020B0500000000000000" pitchFamily="34" charset="-128"/>
                          <a:ea typeface="Noto Sans Mono CJK SC" panose="020B0500000000000000" pitchFamily="34" charset="-128"/>
                        </a:rPr>
                        <a:t>4</a:t>
                      </a:r>
                      <a:r>
                        <a:rPr lang="zh-CN" altLang="en-US" sz="1800" u="none" strike="noStrike">
                          <a:effectLst/>
                          <a:latin typeface="Noto Sans Mono CJK SC" panose="020B0500000000000000" pitchFamily="34" charset="-128"/>
                          <a:ea typeface="Noto Sans Mono CJK SC" panose="020B0500000000000000" pitchFamily="34" charset="-128"/>
                        </a:rPr>
                        <a:t>课时</a:t>
                      </a:r>
                      <a:endParaRPr lang="zh-CN" altLang="en-US" sz="1800" b="0" i="0" u="none" strike="noStrike">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 sz="1800" u="none" strike="noStrike" dirty="0" err="1">
                          <a:effectLst/>
                          <a:latin typeface="Noto Sans Mono CJK SC" panose="020B0500000000000000" pitchFamily="34" charset="-128"/>
                          <a:ea typeface="Noto Sans Mono CJK SC" panose="020B0500000000000000" pitchFamily="34" charset="-128"/>
                        </a:rPr>
                        <a:t>ZStack</a:t>
                      </a:r>
                      <a:r>
                        <a:rPr lang="zh-CN" altLang="en-US" sz="1800" u="none" strike="noStrike" dirty="0">
                          <a:effectLst/>
                          <a:latin typeface="Noto Sans Mono CJK SC" panose="020B0500000000000000" pitchFamily="34" charset="-128"/>
                          <a:ea typeface="Noto Sans Mono CJK SC" panose="020B0500000000000000" pitchFamily="34" charset="-128"/>
                        </a:rPr>
                        <a:t>网络配置实践</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a:effectLst/>
                          <a:latin typeface="Noto Sans Mono CJK SC" panose="020B0500000000000000" pitchFamily="34" charset="-128"/>
                          <a:ea typeface="Noto Sans Mono CJK SC" panose="020B0500000000000000" pitchFamily="34" charset="-128"/>
                        </a:rPr>
                        <a:t>课程实操</a:t>
                      </a:r>
                      <a:endParaRPr lang="zh-CN" altLang="en-US" sz="1800" b="0" i="0" u="none" strike="noStrike">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005788"/>
                  </a:ext>
                </a:extLst>
              </a:tr>
              <a:tr h="494014">
                <a:tc>
                  <a:txBody>
                    <a:bodyPr/>
                    <a:lstStyle/>
                    <a:p>
                      <a:pPr algn="ctr" fontAlgn="ctr"/>
                      <a:r>
                        <a:rPr lang="zh-CN" altLang="en-US" sz="1800" u="none" strike="noStrike">
                          <a:effectLst/>
                          <a:latin typeface="Noto Sans Mono CJK SC" panose="020B0500000000000000" pitchFamily="34" charset="-128"/>
                          <a:ea typeface="Noto Sans Mono CJK SC" panose="020B0500000000000000" pitchFamily="34" charset="-128"/>
                        </a:rPr>
                        <a:t>第</a:t>
                      </a:r>
                      <a:r>
                        <a:rPr lang="en-US" altLang="zh-CN" sz="1800" u="none" strike="noStrike">
                          <a:effectLst/>
                          <a:latin typeface="Noto Sans Mono CJK SC" panose="020B0500000000000000" pitchFamily="34" charset="-128"/>
                          <a:ea typeface="Noto Sans Mono CJK SC" panose="020B0500000000000000" pitchFamily="34" charset="-128"/>
                        </a:rPr>
                        <a:t>5</a:t>
                      </a:r>
                      <a:r>
                        <a:rPr lang="zh-CN" altLang="en-US" sz="1800" u="none" strike="noStrike">
                          <a:effectLst/>
                          <a:latin typeface="Noto Sans Mono CJK SC" panose="020B0500000000000000" pitchFamily="34" charset="-128"/>
                          <a:ea typeface="Noto Sans Mono CJK SC" panose="020B0500000000000000" pitchFamily="34" charset="-128"/>
                        </a:rPr>
                        <a:t>课时</a:t>
                      </a:r>
                      <a:endParaRPr lang="zh-CN" altLang="en-US" sz="1800" b="0" i="0" u="none" strike="noStrike">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 sz="1800" u="none" strike="noStrike" dirty="0" err="1">
                          <a:effectLst/>
                          <a:latin typeface="Noto Sans Mono CJK SC" panose="020B0500000000000000" pitchFamily="34" charset="-128"/>
                          <a:ea typeface="Noto Sans Mono CJK SC" panose="020B0500000000000000" pitchFamily="34" charset="-128"/>
                        </a:rPr>
                        <a:t>ZStack</a:t>
                      </a:r>
                      <a:r>
                        <a:rPr lang="zh-CN" altLang="en-US" sz="1800" u="none" strike="noStrike" dirty="0">
                          <a:effectLst/>
                          <a:latin typeface="Noto Sans Mono CJK SC" panose="020B0500000000000000" pitchFamily="34" charset="-128"/>
                          <a:ea typeface="Noto Sans Mono CJK SC" panose="020B0500000000000000" pitchFamily="34" charset="-128"/>
                        </a:rPr>
                        <a:t>模板封装</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a:effectLst/>
                          <a:latin typeface="Noto Sans Mono CJK SC" panose="020B0500000000000000" pitchFamily="34" charset="-128"/>
                          <a:ea typeface="Noto Sans Mono CJK SC" panose="020B0500000000000000" pitchFamily="34" charset="-128"/>
                        </a:rPr>
                        <a:t>理论讲义</a:t>
                      </a:r>
                      <a:endParaRPr lang="zh-CN" altLang="en-US" sz="1800" b="0" i="0" u="none" strike="noStrike">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7714827"/>
                  </a:ext>
                </a:extLst>
              </a:tr>
              <a:tr h="494014">
                <a:tc>
                  <a:txBody>
                    <a:bodyPr/>
                    <a:lstStyle/>
                    <a:p>
                      <a:pPr algn="ctr" fontAlgn="ctr"/>
                      <a:r>
                        <a:rPr lang="zh-CN" altLang="en-US" sz="1800" u="none" strike="noStrike">
                          <a:effectLst/>
                          <a:latin typeface="Noto Sans Mono CJK SC" panose="020B0500000000000000" pitchFamily="34" charset="-128"/>
                          <a:ea typeface="Noto Sans Mono CJK SC" panose="020B0500000000000000" pitchFamily="34" charset="-128"/>
                        </a:rPr>
                        <a:t>第</a:t>
                      </a:r>
                      <a:r>
                        <a:rPr lang="en-US" altLang="zh-CN" sz="1800" u="none" strike="noStrike">
                          <a:effectLst/>
                          <a:latin typeface="Noto Sans Mono CJK SC" panose="020B0500000000000000" pitchFamily="34" charset="-128"/>
                          <a:ea typeface="Noto Sans Mono CJK SC" panose="020B0500000000000000" pitchFamily="34" charset="-128"/>
                        </a:rPr>
                        <a:t>6</a:t>
                      </a:r>
                      <a:r>
                        <a:rPr lang="zh-CN" altLang="en-US" sz="1800" u="none" strike="noStrike">
                          <a:effectLst/>
                          <a:latin typeface="Noto Sans Mono CJK SC" panose="020B0500000000000000" pitchFamily="34" charset="-128"/>
                          <a:ea typeface="Noto Sans Mono CJK SC" panose="020B0500000000000000" pitchFamily="34" charset="-128"/>
                        </a:rPr>
                        <a:t>课时</a:t>
                      </a:r>
                      <a:endParaRPr lang="zh-CN" altLang="en-US" sz="1800" b="0" i="0" u="none" strike="noStrike">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 sz="1800" u="none" strike="noStrike" dirty="0" err="1">
                          <a:effectLst/>
                          <a:latin typeface="Noto Sans Mono CJK SC" panose="020B0500000000000000" pitchFamily="34" charset="-128"/>
                          <a:ea typeface="Noto Sans Mono CJK SC" panose="020B0500000000000000" pitchFamily="34" charset="-128"/>
                        </a:rPr>
                        <a:t>ZStack</a:t>
                      </a:r>
                      <a:r>
                        <a:rPr lang="zh-CN" altLang="en-US" sz="1800" u="none" strike="noStrike" dirty="0">
                          <a:effectLst/>
                          <a:latin typeface="Noto Sans Mono CJK SC" panose="020B0500000000000000" pitchFamily="34" charset="-128"/>
                          <a:ea typeface="Noto Sans Mono CJK SC" panose="020B0500000000000000" pitchFamily="34" charset="-128"/>
                        </a:rPr>
                        <a:t>模板封装实践</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dirty="0">
                          <a:effectLst/>
                          <a:latin typeface="Noto Sans Mono CJK SC" panose="020B0500000000000000" pitchFamily="34" charset="-128"/>
                          <a:ea typeface="Noto Sans Mono CJK SC" panose="020B0500000000000000" pitchFamily="34" charset="-128"/>
                        </a:rPr>
                        <a:t>课程实操</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8146292"/>
                  </a:ext>
                </a:extLst>
              </a:tr>
              <a:tr h="494014">
                <a:tc>
                  <a:txBody>
                    <a:bodyPr/>
                    <a:lstStyle/>
                    <a:p>
                      <a:pPr algn="ctr" fontAlgn="ctr"/>
                      <a:r>
                        <a:rPr lang="zh-CN" altLang="en-US" sz="1800" u="none" strike="noStrike">
                          <a:effectLst/>
                          <a:latin typeface="Noto Sans Mono CJK SC" panose="020B0500000000000000" pitchFamily="34" charset="-128"/>
                          <a:ea typeface="Noto Sans Mono CJK SC" panose="020B0500000000000000" pitchFamily="34" charset="-128"/>
                        </a:rPr>
                        <a:t>第</a:t>
                      </a:r>
                      <a:r>
                        <a:rPr lang="en-US" altLang="zh-CN" sz="1800" u="none" strike="noStrike">
                          <a:effectLst/>
                          <a:latin typeface="Noto Sans Mono CJK SC" panose="020B0500000000000000" pitchFamily="34" charset="-128"/>
                          <a:ea typeface="Noto Sans Mono CJK SC" panose="020B0500000000000000" pitchFamily="34" charset="-128"/>
                        </a:rPr>
                        <a:t>7</a:t>
                      </a:r>
                      <a:r>
                        <a:rPr lang="zh-CN" altLang="en-US" sz="1800" u="none" strike="noStrike">
                          <a:effectLst/>
                          <a:latin typeface="Noto Sans Mono CJK SC" panose="020B0500000000000000" pitchFamily="34" charset="-128"/>
                          <a:ea typeface="Noto Sans Mono CJK SC" panose="020B0500000000000000" pitchFamily="34" charset="-128"/>
                        </a:rPr>
                        <a:t>课时</a:t>
                      </a:r>
                      <a:endParaRPr lang="zh-CN" altLang="en-US" sz="1800" b="0" i="0" u="none" strike="noStrike">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 sz="1800" u="none" strike="noStrike" dirty="0" err="1">
                          <a:effectLst/>
                          <a:latin typeface="Noto Sans Mono CJK SC" panose="020B0500000000000000" pitchFamily="34" charset="-128"/>
                          <a:ea typeface="Noto Sans Mono CJK SC" panose="020B0500000000000000" pitchFamily="34" charset="-128"/>
                        </a:rPr>
                        <a:t>ZStack</a:t>
                      </a:r>
                      <a:r>
                        <a:rPr lang="zh-CN" altLang="en-US" sz="1800" u="none" strike="noStrike" dirty="0">
                          <a:effectLst/>
                          <a:latin typeface="Noto Sans Mono CJK SC" panose="020B0500000000000000" pitchFamily="34" charset="-128"/>
                          <a:ea typeface="Noto Sans Mono CJK SC" panose="020B0500000000000000" pitchFamily="34" charset="-128"/>
                        </a:rPr>
                        <a:t>运维云监控</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dirty="0">
                          <a:effectLst/>
                          <a:latin typeface="Noto Sans Mono CJK SC" panose="020B0500000000000000" pitchFamily="34" charset="-128"/>
                          <a:ea typeface="Noto Sans Mono CJK SC" panose="020B0500000000000000" pitchFamily="34" charset="-128"/>
                        </a:rPr>
                        <a:t>理论讲义</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162292"/>
                  </a:ext>
                </a:extLst>
              </a:tr>
              <a:tr h="494014">
                <a:tc>
                  <a:txBody>
                    <a:bodyPr/>
                    <a:lstStyle/>
                    <a:p>
                      <a:pPr algn="ctr" fontAlgn="ctr"/>
                      <a:r>
                        <a:rPr lang="zh-CN" altLang="en-US" sz="1800" u="none" strike="noStrike">
                          <a:effectLst/>
                          <a:latin typeface="Noto Sans Mono CJK SC" panose="020B0500000000000000" pitchFamily="34" charset="-128"/>
                          <a:ea typeface="Noto Sans Mono CJK SC" panose="020B0500000000000000" pitchFamily="34" charset="-128"/>
                        </a:rPr>
                        <a:t>第</a:t>
                      </a:r>
                      <a:r>
                        <a:rPr lang="en-US" altLang="zh-CN" sz="1800" u="none" strike="noStrike">
                          <a:effectLst/>
                          <a:latin typeface="Noto Sans Mono CJK SC" panose="020B0500000000000000" pitchFamily="34" charset="-128"/>
                          <a:ea typeface="Noto Sans Mono CJK SC" panose="020B0500000000000000" pitchFamily="34" charset="-128"/>
                        </a:rPr>
                        <a:t>8</a:t>
                      </a:r>
                      <a:r>
                        <a:rPr lang="zh-CN" altLang="en-US" sz="1800" u="none" strike="noStrike">
                          <a:effectLst/>
                          <a:latin typeface="Noto Sans Mono CJK SC" panose="020B0500000000000000" pitchFamily="34" charset="-128"/>
                          <a:ea typeface="Noto Sans Mono CJK SC" panose="020B0500000000000000" pitchFamily="34" charset="-128"/>
                        </a:rPr>
                        <a:t>课时</a:t>
                      </a:r>
                      <a:endParaRPr lang="zh-CN" altLang="en-US" sz="1800" b="0" i="0" u="none" strike="noStrike">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 sz="1800" u="none" strike="noStrike" dirty="0" err="1">
                          <a:effectLst/>
                          <a:latin typeface="Noto Sans Mono CJK SC" panose="020B0500000000000000" pitchFamily="34" charset="-128"/>
                          <a:ea typeface="Noto Sans Mono CJK SC" panose="020B0500000000000000" pitchFamily="34" charset="-128"/>
                        </a:rPr>
                        <a:t>ZStack</a:t>
                      </a:r>
                      <a:r>
                        <a:rPr lang="zh-CN" altLang="en-US" sz="1800" u="none" strike="noStrike" dirty="0">
                          <a:effectLst/>
                          <a:latin typeface="Noto Sans Mono CJK SC" panose="020B0500000000000000" pitchFamily="34" charset="-128"/>
                          <a:ea typeface="Noto Sans Mono CJK SC" panose="020B0500000000000000" pitchFamily="34" charset="-128"/>
                        </a:rPr>
                        <a:t>运维云监控实践</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dirty="0">
                          <a:effectLst/>
                          <a:latin typeface="Noto Sans Mono CJK SC" panose="020B0500000000000000" pitchFamily="34" charset="-128"/>
                          <a:ea typeface="Noto Sans Mono CJK SC" panose="020B0500000000000000" pitchFamily="34" charset="-128"/>
                        </a:rPr>
                        <a:t>课程实操</a:t>
                      </a:r>
                      <a:endParaRPr lang="zh-CN" altLang="en-US" sz="1800" b="0" i="0" u="none" strike="noStrike" dirty="0">
                        <a:solidFill>
                          <a:srgbClr val="000000"/>
                        </a:solidFill>
                        <a:effectLst/>
                        <a:latin typeface="Noto Sans Mono CJK SC" panose="020B0500000000000000" pitchFamily="34" charset="-128"/>
                        <a:ea typeface="Noto Sans Mono CJK SC" panose="020B0500000000000000" pitchFamily="34"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31175"/>
                  </a:ext>
                </a:extLst>
              </a:tr>
            </a:tbl>
          </a:graphicData>
        </a:graphic>
      </p:graphicFrame>
    </p:spTree>
    <p:extLst>
      <p:ext uri="{BB962C8B-B14F-4D97-AF65-F5344CB8AC3E}">
        <p14:creationId xmlns:p14="http://schemas.microsoft.com/office/powerpoint/2010/main" val="2407933637"/>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A623A5E-9E04-A34A-BE33-B74D826F5DB7}"/>
              </a:ext>
            </a:extLst>
          </p:cNvPr>
          <p:cNvSpPr/>
          <p:nvPr/>
        </p:nvSpPr>
        <p:spPr>
          <a:xfrm>
            <a:off x="518556" y="889154"/>
            <a:ext cx="6096000" cy="523220"/>
          </a:xfrm>
          <a:prstGeom prst="rect">
            <a:avLst/>
          </a:prstGeom>
        </p:spPr>
        <p:txBody>
          <a:bodyPr>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主存储：</a:t>
            </a:r>
            <a:r>
              <a:rPr lang="zh-CN" altLang="en-US" sz="1400" dirty="0">
                <a:solidFill>
                  <a:schemeClr val="bg1"/>
                </a:solidFill>
              </a:rPr>
              <a:t>用于存储云主机磁盘文件（包括：根云盘、数据云盘、根云盘快照、数据云盘快照、镜像缓存等）的存储服务器</a:t>
            </a:r>
          </a:p>
        </p:txBody>
      </p:sp>
      <p:sp>
        <p:nvSpPr>
          <p:cNvPr id="3" name="文本框 2">
            <a:extLst>
              <a:ext uri="{FF2B5EF4-FFF2-40B4-BE49-F238E27FC236}">
                <a16:creationId xmlns:a16="http://schemas.microsoft.com/office/drawing/2014/main" id="{15A85A1F-21BD-7A4C-8952-07DCBB7B3ECA}"/>
              </a:ext>
            </a:extLst>
          </p:cNvPr>
          <p:cNvSpPr txBox="1"/>
          <p:nvPr/>
        </p:nvSpPr>
        <p:spPr>
          <a:xfrm>
            <a:off x="596086" y="322627"/>
            <a:ext cx="4450927"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云平台初始化操作</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添加本地存储</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sp>
        <p:nvSpPr>
          <p:cNvPr id="4" name="矩形 3">
            <a:extLst>
              <a:ext uri="{FF2B5EF4-FFF2-40B4-BE49-F238E27FC236}">
                <a16:creationId xmlns:a16="http://schemas.microsoft.com/office/drawing/2014/main" id="{CE63E195-9399-C841-8662-8FE5D3D38AB1}"/>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pic>
        <p:nvPicPr>
          <p:cNvPr id="5" name="图片 4">
            <a:extLst>
              <a:ext uri="{FF2B5EF4-FFF2-40B4-BE49-F238E27FC236}">
                <a16:creationId xmlns:a16="http://schemas.microsoft.com/office/drawing/2014/main" id="{25033983-5262-FA46-B3C9-447DC7094E46}"/>
              </a:ext>
            </a:extLst>
          </p:cNvPr>
          <p:cNvPicPr>
            <a:picLocks noChangeAspect="1"/>
          </p:cNvPicPr>
          <p:nvPr/>
        </p:nvPicPr>
        <p:blipFill>
          <a:blip r:embed="rId2"/>
          <a:stretch>
            <a:fillRect/>
          </a:stretch>
        </p:blipFill>
        <p:spPr>
          <a:xfrm>
            <a:off x="592663" y="1578791"/>
            <a:ext cx="6021893" cy="2963664"/>
          </a:xfrm>
          <a:prstGeom prst="rect">
            <a:avLst/>
          </a:prstGeom>
        </p:spPr>
      </p:pic>
      <p:pic>
        <p:nvPicPr>
          <p:cNvPr id="6" name="图片 5">
            <a:extLst>
              <a:ext uri="{FF2B5EF4-FFF2-40B4-BE49-F238E27FC236}">
                <a16:creationId xmlns:a16="http://schemas.microsoft.com/office/drawing/2014/main" id="{E0C980C3-488D-8445-ABA7-9F560E50B820}"/>
              </a:ext>
            </a:extLst>
          </p:cNvPr>
          <p:cNvPicPr>
            <a:picLocks noChangeAspect="1"/>
          </p:cNvPicPr>
          <p:nvPr/>
        </p:nvPicPr>
        <p:blipFill>
          <a:blip r:embed="rId3"/>
          <a:stretch>
            <a:fillRect/>
          </a:stretch>
        </p:blipFill>
        <p:spPr>
          <a:xfrm>
            <a:off x="6863938" y="994079"/>
            <a:ext cx="4363841" cy="3548376"/>
          </a:xfrm>
          <a:prstGeom prst="rect">
            <a:avLst/>
          </a:prstGeom>
        </p:spPr>
      </p:pic>
      <p:sp>
        <p:nvSpPr>
          <p:cNvPr id="7" name="矩形 6">
            <a:extLst>
              <a:ext uri="{FF2B5EF4-FFF2-40B4-BE49-F238E27FC236}">
                <a16:creationId xmlns:a16="http://schemas.microsoft.com/office/drawing/2014/main" id="{8A58A368-C571-5443-AD65-3E57791E571E}"/>
              </a:ext>
            </a:extLst>
          </p:cNvPr>
          <p:cNvSpPr/>
          <p:nvPr/>
        </p:nvSpPr>
        <p:spPr>
          <a:xfrm>
            <a:off x="316803" y="4737966"/>
            <a:ext cx="6021893" cy="523220"/>
          </a:xfrm>
          <a:prstGeom prst="rect">
            <a:avLst/>
          </a:prstGeom>
        </p:spPr>
        <p:txBody>
          <a:bodyPr wrap="square">
            <a:spAutoFit/>
          </a:bodyPr>
          <a:lstStyle/>
          <a:p>
            <a:r>
              <a:rPr lang="zh-CN" altLang="en-US" sz="1400" dirty="0">
                <a:solidFill>
                  <a:schemeClr val="bg1"/>
                </a:solidFill>
              </a:rPr>
              <a:t>点击“硬件设施”点击“主存储”点击“添加主存储”按钮，弹出添加主存储的界面</a:t>
            </a:r>
          </a:p>
        </p:txBody>
      </p:sp>
      <p:sp>
        <p:nvSpPr>
          <p:cNvPr id="8" name="矩形 7">
            <a:extLst>
              <a:ext uri="{FF2B5EF4-FFF2-40B4-BE49-F238E27FC236}">
                <a16:creationId xmlns:a16="http://schemas.microsoft.com/office/drawing/2014/main" id="{575CBFA5-D2F3-574B-890D-3AA27D28CFE6}"/>
              </a:ext>
            </a:extLst>
          </p:cNvPr>
          <p:cNvSpPr/>
          <p:nvPr/>
        </p:nvSpPr>
        <p:spPr>
          <a:xfrm>
            <a:off x="6614556" y="4755922"/>
            <a:ext cx="5058888" cy="1600438"/>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ZStack平台几乎支持所有常见通用存储类型；以本地存储为例添加主存储步骤：</a:t>
            </a:r>
          </a:p>
          <a:p>
            <a:r>
              <a:rPr lang="zh-CN" altLang="en-US" sz="1400" dirty="0">
                <a:solidFill>
                  <a:schemeClr val="bg1"/>
                </a:solidFill>
                <a:latin typeface="Noto Sans Mono CJK SC" panose="020B0500000000000000" pitchFamily="34" charset="-128"/>
                <a:ea typeface="Noto Sans Mono CJK SC" panose="020B0500000000000000" pitchFamily="34" charset="-128"/>
              </a:rPr>
              <a:t>1、填写主存储名称；</a:t>
            </a:r>
          </a:p>
          <a:p>
            <a:r>
              <a:rPr lang="zh-CN" altLang="en-US" sz="1400" dirty="0">
                <a:solidFill>
                  <a:schemeClr val="bg1"/>
                </a:solidFill>
                <a:latin typeface="Noto Sans Mono CJK SC" panose="020B0500000000000000" pitchFamily="34" charset="-128"/>
                <a:ea typeface="Noto Sans Mono CJK SC" panose="020B0500000000000000" pitchFamily="34" charset="-128"/>
              </a:rPr>
              <a:t>2、选择类型为LocalStorage；</a:t>
            </a:r>
          </a:p>
          <a:p>
            <a:r>
              <a:rPr lang="zh-CN" altLang="en-US" sz="1400" dirty="0">
                <a:solidFill>
                  <a:schemeClr val="bg1"/>
                </a:solidFill>
                <a:latin typeface="Noto Sans Mono CJK SC" panose="020B0500000000000000" pitchFamily="34" charset="-128"/>
                <a:ea typeface="Noto Sans Mono CJK SC" panose="020B0500000000000000" pitchFamily="34" charset="-128"/>
              </a:rPr>
              <a:t>3、填写存储挂载路径URL；</a:t>
            </a:r>
          </a:p>
          <a:p>
            <a:r>
              <a:rPr lang="zh-CN" altLang="en-US" sz="1400" dirty="0">
                <a:solidFill>
                  <a:schemeClr val="bg1"/>
                </a:solidFill>
                <a:latin typeface="Noto Sans Mono CJK SC" panose="020B0500000000000000" pitchFamily="34" charset="-128"/>
                <a:ea typeface="Noto Sans Mono CJK SC" panose="020B0500000000000000" pitchFamily="34" charset="-128"/>
              </a:rPr>
              <a:t>4、如果有多个集群手动选择需要挂载的集群；</a:t>
            </a:r>
          </a:p>
          <a:p>
            <a:r>
              <a:rPr lang="zh-CN" altLang="en-US" sz="1400" dirty="0">
                <a:solidFill>
                  <a:schemeClr val="bg1"/>
                </a:solidFill>
                <a:latin typeface="Noto Sans Mono CJK SC" panose="020B0500000000000000" pitchFamily="34" charset="-128"/>
                <a:ea typeface="Noto Sans Mono CJK SC" panose="020B0500000000000000" pitchFamily="34" charset="-128"/>
              </a:rPr>
              <a:t>5、确认配置无误，点击确定完成创建。</a:t>
            </a:r>
          </a:p>
        </p:txBody>
      </p:sp>
    </p:spTree>
    <p:extLst>
      <p:ext uri="{BB962C8B-B14F-4D97-AF65-F5344CB8AC3E}">
        <p14:creationId xmlns:p14="http://schemas.microsoft.com/office/powerpoint/2010/main" val="1491646164"/>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1E542E8-DCCD-CA44-B566-26205F11DF3A}"/>
              </a:ext>
            </a:extLst>
          </p:cNvPr>
          <p:cNvSpPr txBox="1"/>
          <p:nvPr/>
        </p:nvSpPr>
        <p:spPr>
          <a:xfrm>
            <a:off x="596086" y="322627"/>
            <a:ext cx="4450927"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云平台初始化操作</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创建二层网络</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sp>
        <p:nvSpPr>
          <p:cNvPr id="3" name="矩形 2">
            <a:extLst>
              <a:ext uri="{FF2B5EF4-FFF2-40B4-BE49-F238E27FC236}">
                <a16:creationId xmlns:a16="http://schemas.microsoft.com/office/drawing/2014/main" id="{B42893BF-7C6A-C847-AE0F-0E0D2C4DE76C}"/>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矩形 3">
            <a:extLst>
              <a:ext uri="{FF2B5EF4-FFF2-40B4-BE49-F238E27FC236}">
                <a16:creationId xmlns:a16="http://schemas.microsoft.com/office/drawing/2014/main" id="{24B2F95E-62CA-1646-B5C9-DA4D82FC61EA}"/>
              </a:ext>
            </a:extLst>
          </p:cNvPr>
          <p:cNvSpPr/>
          <p:nvPr/>
        </p:nvSpPr>
        <p:spPr>
          <a:xfrm>
            <a:off x="506681" y="873274"/>
            <a:ext cx="6096000" cy="523220"/>
          </a:xfrm>
          <a:prstGeom prst="rect">
            <a:avLst/>
          </a:prstGeom>
        </p:spPr>
        <p:txBody>
          <a:bodyPr>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二层网络：</a:t>
            </a:r>
            <a:r>
              <a:rPr lang="zh-CN" altLang="en-US" sz="1400" dirty="0">
                <a:solidFill>
                  <a:schemeClr val="bg1"/>
                </a:solidFill>
              </a:rPr>
              <a:t>可以理解为一个虚拟的二层交换机，用于与物理网络到虚拟网络的二层连接</a:t>
            </a:r>
          </a:p>
        </p:txBody>
      </p:sp>
      <p:pic>
        <p:nvPicPr>
          <p:cNvPr id="5" name="图片 4">
            <a:extLst>
              <a:ext uri="{FF2B5EF4-FFF2-40B4-BE49-F238E27FC236}">
                <a16:creationId xmlns:a16="http://schemas.microsoft.com/office/drawing/2014/main" id="{B0A36E1F-F4B0-0D43-8424-74E7EC1B65E2}"/>
              </a:ext>
            </a:extLst>
          </p:cNvPr>
          <p:cNvPicPr>
            <a:picLocks noChangeAspect="1"/>
          </p:cNvPicPr>
          <p:nvPr/>
        </p:nvPicPr>
        <p:blipFill>
          <a:blip r:embed="rId2"/>
          <a:stretch>
            <a:fillRect/>
          </a:stretch>
        </p:blipFill>
        <p:spPr>
          <a:xfrm>
            <a:off x="592663" y="1396494"/>
            <a:ext cx="6580579" cy="3457078"/>
          </a:xfrm>
          <a:prstGeom prst="rect">
            <a:avLst/>
          </a:prstGeom>
        </p:spPr>
      </p:pic>
      <p:pic>
        <p:nvPicPr>
          <p:cNvPr id="6" name="图片 5">
            <a:extLst>
              <a:ext uri="{FF2B5EF4-FFF2-40B4-BE49-F238E27FC236}">
                <a16:creationId xmlns:a16="http://schemas.microsoft.com/office/drawing/2014/main" id="{712B374E-DCD8-9A4D-865E-594A6AE6E3B6}"/>
              </a:ext>
            </a:extLst>
          </p:cNvPr>
          <p:cNvPicPr>
            <a:picLocks noChangeAspect="1"/>
          </p:cNvPicPr>
          <p:nvPr/>
        </p:nvPicPr>
        <p:blipFill>
          <a:blip r:embed="rId3"/>
          <a:stretch>
            <a:fillRect/>
          </a:stretch>
        </p:blipFill>
        <p:spPr>
          <a:xfrm>
            <a:off x="7259224" y="384233"/>
            <a:ext cx="2990594" cy="4469339"/>
          </a:xfrm>
          <a:prstGeom prst="rect">
            <a:avLst/>
          </a:prstGeom>
        </p:spPr>
      </p:pic>
      <p:sp>
        <p:nvSpPr>
          <p:cNvPr id="7" name="矩形 6">
            <a:extLst>
              <a:ext uri="{FF2B5EF4-FFF2-40B4-BE49-F238E27FC236}">
                <a16:creationId xmlns:a16="http://schemas.microsoft.com/office/drawing/2014/main" id="{53B72F8B-7BCE-4A4D-BC36-695B5B265C37}"/>
              </a:ext>
            </a:extLst>
          </p:cNvPr>
          <p:cNvSpPr/>
          <p:nvPr/>
        </p:nvSpPr>
        <p:spPr>
          <a:xfrm>
            <a:off x="506681" y="4867270"/>
            <a:ext cx="6096000" cy="523220"/>
          </a:xfrm>
          <a:prstGeom prst="rect">
            <a:avLst/>
          </a:prstGeom>
        </p:spPr>
        <p:txBody>
          <a:bodyPr>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点击“网络资源”</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点击“二层网络”</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点击“创建二层网络”按钮，打开创建页面</a:t>
            </a:r>
          </a:p>
        </p:txBody>
      </p:sp>
      <p:sp>
        <p:nvSpPr>
          <p:cNvPr id="9" name="矩形 8">
            <a:extLst>
              <a:ext uri="{FF2B5EF4-FFF2-40B4-BE49-F238E27FC236}">
                <a16:creationId xmlns:a16="http://schemas.microsoft.com/office/drawing/2014/main" id="{145FDB6F-A299-1147-9357-2D1BDD9C5DA6}"/>
              </a:ext>
            </a:extLst>
          </p:cNvPr>
          <p:cNvSpPr/>
          <p:nvPr/>
        </p:nvSpPr>
        <p:spPr>
          <a:xfrm>
            <a:off x="10335800" y="2324814"/>
            <a:ext cx="1967345" cy="1600438"/>
          </a:xfrm>
          <a:prstGeom prst="rect">
            <a:avLst/>
          </a:prstGeom>
        </p:spPr>
        <p:txBody>
          <a:bodyPr wrap="square">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二层网络类型：</a:t>
            </a:r>
          </a:p>
          <a:p>
            <a:r>
              <a:rPr lang="zh-CN" altLang="en-US" sz="1400" dirty="0">
                <a:solidFill>
                  <a:schemeClr val="bg1"/>
                </a:solidFill>
                <a:latin typeface="Noto Sans Mono CJK SC" panose="020B0500000000000000" pitchFamily="34" charset="-128"/>
                <a:ea typeface="Noto Sans Mono CJK SC" panose="020B0500000000000000" pitchFamily="34" charset="-128"/>
              </a:rPr>
              <a:t>NoVlanNetwork</a:t>
            </a:r>
          </a:p>
          <a:p>
            <a:r>
              <a:rPr lang="zh-CN" altLang="en-US" sz="1400" dirty="0">
                <a:solidFill>
                  <a:schemeClr val="bg1"/>
                </a:solidFill>
                <a:latin typeface="Noto Sans Mono CJK SC" panose="020B0500000000000000" pitchFamily="34" charset="-128"/>
                <a:ea typeface="Noto Sans Mono CJK SC" panose="020B0500000000000000" pitchFamily="34" charset="-128"/>
              </a:rPr>
              <a:t>交换机端口为Access</a:t>
            </a:r>
          </a:p>
          <a:p>
            <a:r>
              <a:rPr lang="zh-CN" altLang="en-US" sz="1400" dirty="0">
                <a:solidFill>
                  <a:schemeClr val="bg1"/>
                </a:solidFill>
                <a:latin typeface="Noto Sans Mono CJK SC" panose="020B0500000000000000" pitchFamily="34" charset="-128"/>
                <a:ea typeface="Noto Sans Mono CJK SC" panose="020B0500000000000000" pitchFamily="34" charset="-128"/>
              </a:rPr>
              <a:t>L2VlanNetwork</a:t>
            </a:r>
          </a:p>
          <a:p>
            <a:r>
              <a:rPr lang="zh-CN" altLang="en-US" sz="1400" dirty="0">
                <a:solidFill>
                  <a:schemeClr val="bg1"/>
                </a:solidFill>
                <a:latin typeface="Noto Sans Mono CJK SC" panose="020B0500000000000000" pitchFamily="34" charset="-128"/>
                <a:ea typeface="Noto Sans Mono CJK SC" panose="020B0500000000000000" pitchFamily="34" charset="-128"/>
              </a:rPr>
              <a:t>交换机端口为Trunk</a:t>
            </a:r>
          </a:p>
          <a:p>
            <a:r>
              <a:rPr lang="zh-CN" altLang="en-US" sz="1400" dirty="0">
                <a:solidFill>
                  <a:schemeClr val="bg1"/>
                </a:solidFill>
                <a:latin typeface="Noto Sans Mono CJK SC" panose="020B0500000000000000" pitchFamily="34" charset="-128"/>
                <a:ea typeface="Noto Sans Mono CJK SC" panose="020B0500000000000000" pitchFamily="34" charset="-128"/>
              </a:rPr>
              <a:t>VxLanNetwork</a:t>
            </a:r>
          </a:p>
          <a:p>
            <a:r>
              <a:rPr lang="zh-CN" altLang="en-US" sz="1400" dirty="0">
                <a:solidFill>
                  <a:schemeClr val="bg1"/>
                </a:solidFill>
                <a:latin typeface="Noto Sans Mono CJK SC" panose="020B0500000000000000" pitchFamily="34" charset="-128"/>
                <a:ea typeface="Noto Sans Mono CJK SC" panose="020B0500000000000000" pitchFamily="34" charset="-128"/>
              </a:rPr>
              <a:t>交换机端口为Access</a:t>
            </a:r>
          </a:p>
        </p:txBody>
      </p:sp>
      <p:sp>
        <p:nvSpPr>
          <p:cNvPr id="10" name="矩形 9">
            <a:extLst>
              <a:ext uri="{FF2B5EF4-FFF2-40B4-BE49-F238E27FC236}">
                <a16:creationId xmlns:a16="http://schemas.microsoft.com/office/drawing/2014/main" id="{DC68404F-D421-8843-ADD8-8DF00A22A331}"/>
              </a:ext>
            </a:extLst>
          </p:cNvPr>
          <p:cNvSpPr/>
          <p:nvPr/>
        </p:nvSpPr>
        <p:spPr>
          <a:xfrm>
            <a:off x="506681" y="5376792"/>
            <a:ext cx="11546774" cy="738664"/>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以L2VlanNetwork类型为例，创建二层网络所需的信息为：vLanID、网卡、选择集群。</a:t>
            </a:r>
          </a:p>
          <a:p>
            <a:r>
              <a:rPr lang="zh-CN" altLang="en-US" sz="1400" dirty="0">
                <a:solidFill>
                  <a:srgbClr val="FF0000"/>
                </a:solidFill>
                <a:latin typeface="Noto Sans Mono CJK SC" panose="020B0500000000000000" pitchFamily="34" charset="-128"/>
                <a:ea typeface="Noto Sans Mono CJK SC" panose="020B0500000000000000" pitchFamily="34" charset="-128"/>
              </a:rPr>
              <a:t>注：</a:t>
            </a:r>
            <a:r>
              <a:rPr lang="zh-CN" altLang="en-US" sz="1400" dirty="0">
                <a:solidFill>
                  <a:schemeClr val="bg1"/>
                </a:solidFill>
                <a:latin typeface="Noto Sans Mono CJK SC" panose="020B0500000000000000" pitchFamily="34" charset="-128"/>
                <a:ea typeface="Noto Sans Mono CJK SC" panose="020B0500000000000000" pitchFamily="34" charset="-128"/>
              </a:rPr>
              <a:t>当选择二层网络类型为L2VlanNetwork时，规划的物理网卡所对应的交换机端口应为Trunk模式；如果使用聚合组则聚合组应配置为Trunk模式，然后根据实际情况放通相应的VLAN ID通过。</a:t>
            </a:r>
          </a:p>
        </p:txBody>
      </p:sp>
    </p:spTree>
    <p:extLst>
      <p:ext uri="{BB962C8B-B14F-4D97-AF65-F5344CB8AC3E}">
        <p14:creationId xmlns:p14="http://schemas.microsoft.com/office/powerpoint/2010/main" val="2760997697"/>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2CDDCFC-D19C-B445-9ECF-BA591FB95768}"/>
              </a:ext>
            </a:extLst>
          </p:cNvPr>
          <p:cNvSpPr txBox="1"/>
          <p:nvPr/>
        </p:nvSpPr>
        <p:spPr>
          <a:xfrm>
            <a:off x="596086" y="322627"/>
            <a:ext cx="4450927"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云平台初始化操作</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创建三层网络</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sp>
        <p:nvSpPr>
          <p:cNvPr id="3" name="矩形 2">
            <a:extLst>
              <a:ext uri="{FF2B5EF4-FFF2-40B4-BE49-F238E27FC236}">
                <a16:creationId xmlns:a16="http://schemas.microsoft.com/office/drawing/2014/main" id="{00822503-B761-8B47-93FC-C9887284F002}"/>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矩形 3">
            <a:extLst>
              <a:ext uri="{FF2B5EF4-FFF2-40B4-BE49-F238E27FC236}">
                <a16:creationId xmlns:a16="http://schemas.microsoft.com/office/drawing/2014/main" id="{F7FC0ADA-49CB-2B4A-80C9-E1FFE3DC3E46}"/>
              </a:ext>
            </a:extLst>
          </p:cNvPr>
          <p:cNvSpPr/>
          <p:nvPr/>
        </p:nvSpPr>
        <p:spPr>
          <a:xfrm>
            <a:off x="592663" y="920775"/>
            <a:ext cx="6096000" cy="523220"/>
          </a:xfrm>
          <a:prstGeom prst="rect">
            <a:avLst/>
          </a:prstGeom>
        </p:spPr>
        <p:txBody>
          <a:bodyPr>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三层网络：</a:t>
            </a:r>
            <a:r>
              <a:rPr lang="zh-CN" altLang="en-US" sz="1400" dirty="0">
                <a:solidFill>
                  <a:schemeClr val="bg1"/>
                </a:solidFill>
                <a:latin typeface="Noto Sans Mono CJK SC" panose="020B0500000000000000" pitchFamily="34" charset="-128"/>
                <a:ea typeface="Noto Sans Mono CJK SC" panose="020B0500000000000000" pitchFamily="34" charset="-128"/>
              </a:rPr>
              <a:t>三层网络用于定义云主机使用的网络配置，包括IP地址范围、网关、DNS等。</a:t>
            </a:r>
          </a:p>
        </p:txBody>
      </p:sp>
      <p:sp>
        <p:nvSpPr>
          <p:cNvPr id="5" name="矩形 4">
            <a:extLst>
              <a:ext uri="{FF2B5EF4-FFF2-40B4-BE49-F238E27FC236}">
                <a16:creationId xmlns:a16="http://schemas.microsoft.com/office/drawing/2014/main" id="{D56D3F4D-33B7-814B-993B-564723B3FD4D}"/>
              </a:ext>
            </a:extLst>
          </p:cNvPr>
          <p:cNvSpPr/>
          <p:nvPr/>
        </p:nvSpPr>
        <p:spPr>
          <a:xfrm>
            <a:off x="592663" y="1443995"/>
            <a:ext cx="6096000" cy="2246769"/>
          </a:xfrm>
          <a:prstGeom prst="rect">
            <a:avLst/>
          </a:prstGeom>
        </p:spPr>
        <p:txBody>
          <a:bodyPr>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三层网络类型：</a:t>
            </a:r>
          </a:p>
          <a:p>
            <a:r>
              <a:rPr lang="zh-CN" altLang="en-US" sz="1400" b="1" dirty="0">
                <a:solidFill>
                  <a:schemeClr val="bg1"/>
                </a:solidFill>
                <a:latin typeface="Noto Sans Mono CJK SC" panose="020B0500000000000000" pitchFamily="34" charset="-128"/>
                <a:ea typeface="Noto Sans Mono CJK SC" panose="020B0500000000000000" pitchFamily="34" charset="-128"/>
              </a:rPr>
              <a:t>1、公有网络</a:t>
            </a:r>
          </a:p>
          <a:p>
            <a:r>
              <a:rPr lang="zh-CN" altLang="en-US" sz="1400" dirty="0">
                <a:solidFill>
                  <a:schemeClr val="bg1"/>
                </a:solidFill>
                <a:latin typeface="Noto Sans Mono CJK SC" panose="020B0500000000000000" pitchFamily="34" charset="-128"/>
                <a:ea typeface="Noto Sans Mono CJK SC" panose="020B0500000000000000" pitchFamily="34" charset="-128"/>
              </a:rPr>
              <a:t>公有网络有两种理解方式：</a:t>
            </a:r>
          </a:p>
          <a:p>
            <a:r>
              <a:rPr lang="zh-CN" altLang="en-US" sz="1400" dirty="0">
                <a:solidFill>
                  <a:schemeClr val="bg1"/>
                </a:solidFill>
                <a:latin typeface="Noto Sans Mono CJK SC" panose="020B0500000000000000" pitchFamily="34" charset="-128"/>
                <a:ea typeface="Noto Sans Mono CJK SC" panose="020B0500000000000000" pitchFamily="34" charset="-128"/>
              </a:rPr>
              <a:t>1、由电信运营商分配的公网IP地址；</a:t>
            </a:r>
          </a:p>
          <a:p>
            <a:r>
              <a:rPr lang="zh-CN" altLang="en-US" sz="1400" dirty="0">
                <a:solidFill>
                  <a:schemeClr val="bg1"/>
                </a:solidFill>
                <a:latin typeface="Noto Sans Mono CJK SC" panose="020B0500000000000000" pitchFamily="34" charset="-128"/>
                <a:ea typeface="Noto Sans Mono CJK SC" panose="020B0500000000000000" pitchFamily="34" charset="-128"/>
              </a:rPr>
              <a:t>2、特殊的企业内部网络IP段。</a:t>
            </a:r>
          </a:p>
          <a:p>
            <a:r>
              <a:rPr lang="zh-CN" altLang="en-US" sz="1400" b="1" dirty="0">
                <a:solidFill>
                  <a:schemeClr val="bg1"/>
                </a:solidFill>
                <a:latin typeface="Noto Sans Mono CJK SC" panose="020B0500000000000000" pitchFamily="34" charset="-128"/>
                <a:ea typeface="Noto Sans Mono CJK SC" panose="020B0500000000000000" pitchFamily="34" charset="-128"/>
              </a:rPr>
              <a:t>2、系统网络</a:t>
            </a:r>
          </a:p>
          <a:p>
            <a:r>
              <a:rPr lang="zh-CN" altLang="en-US" sz="1400" dirty="0">
                <a:solidFill>
                  <a:schemeClr val="bg1"/>
                </a:solidFill>
                <a:latin typeface="Noto Sans Mono CJK SC" panose="020B0500000000000000" pitchFamily="34" charset="-128"/>
                <a:ea typeface="Noto Sans Mono CJK SC" panose="020B0500000000000000" pitchFamily="34" charset="-128"/>
              </a:rPr>
              <a:t>用于云路由管理的专用网络</a:t>
            </a:r>
          </a:p>
          <a:p>
            <a:r>
              <a:rPr lang="zh-CN" altLang="en-US" sz="1400" b="1" dirty="0">
                <a:solidFill>
                  <a:schemeClr val="bg1"/>
                </a:solidFill>
                <a:latin typeface="Noto Sans Mono CJK SC" panose="020B0500000000000000" pitchFamily="34" charset="-128"/>
                <a:ea typeface="Noto Sans Mono CJK SC" panose="020B0500000000000000" pitchFamily="34" charset="-128"/>
              </a:rPr>
              <a:t>3、私有网络</a:t>
            </a:r>
          </a:p>
          <a:p>
            <a:r>
              <a:rPr lang="zh-CN" altLang="en-US" sz="1400" dirty="0">
                <a:solidFill>
                  <a:schemeClr val="bg1"/>
                </a:solidFill>
                <a:latin typeface="Noto Sans Mono CJK SC" panose="020B0500000000000000" pitchFamily="34" charset="-128"/>
                <a:ea typeface="Noto Sans Mono CJK SC" panose="020B0500000000000000" pitchFamily="34" charset="-128"/>
              </a:rPr>
              <a:t>用于云平台内部云主机连接的网络，该网络特点是通常情况下流量无法传递到其他网络，需借助弹性IP、端口转发等技术实现流量传递到其他网络。</a:t>
            </a:r>
          </a:p>
        </p:txBody>
      </p:sp>
      <p:pic>
        <p:nvPicPr>
          <p:cNvPr id="6" name="图片 5">
            <a:extLst>
              <a:ext uri="{FF2B5EF4-FFF2-40B4-BE49-F238E27FC236}">
                <a16:creationId xmlns:a16="http://schemas.microsoft.com/office/drawing/2014/main" id="{208B6A9F-4138-7846-9718-29C867C14A44}"/>
              </a:ext>
            </a:extLst>
          </p:cNvPr>
          <p:cNvPicPr>
            <a:picLocks noChangeAspect="1"/>
          </p:cNvPicPr>
          <p:nvPr/>
        </p:nvPicPr>
        <p:blipFill>
          <a:blip r:embed="rId2"/>
          <a:stretch>
            <a:fillRect/>
          </a:stretch>
        </p:blipFill>
        <p:spPr>
          <a:xfrm>
            <a:off x="592663" y="3690764"/>
            <a:ext cx="6096000" cy="2036216"/>
          </a:xfrm>
          <a:prstGeom prst="rect">
            <a:avLst/>
          </a:prstGeom>
        </p:spPr>
      </p:pic>
      <p:pic>
        <p:nvPicPr>
          <p:cNvPr id="7" name="图片 6">
            <a:extLst>
              <a:ext uri="{FF2B5EF4-FFF2-40B4-BE49-F238E27FC236}">
                <a16:creationId xmlns:a16="http://schemas.microsoft.com/office/drawing/2014/main" id="{7609A817-BB05-5C40-A3ED-33546091AD7B}"/>
              </a:ext>
            </a:extLst>
          </p:cNvPr>
          <p:cNvPicPr>
            <a:picLocks noChangeAspect="1"/>
          </p:cNvPicPr>
          <p:nvPr/>
        </p:nvPicPr>
        <p:blipFill>
          <a:blip r:embed="rId3"/>
          <a:stretch>
            <a:fillRect/>
          </a:stretch>
        </p:blipFill>
        <p:spPr>
          <a:xfrm>
            <a:off x="7144989" y="722737"/>
            <a:ext cx="3068021" cy="5004490"/>
          </a:xfrm>
          <a:prstGeom prst="rect">
            <a:avLst/>
          </a:prstGeom>
        </p:spPr>
      </p:pic>
      <p:sp>
        <p:nvSpPr>
          <p:cNvPr id="8" name="矩形 7">
            <a:extLst>
              <a:ext uri="{FF2B5EF4-FFF2-40B4-BE49-F238E27FC236}">
                <a16:creationId xmlns:a16="http://schemas.microsoft.com/office/drawing/2014/main" id="{7F948F1D-137F-E845-AEC8-49FB42E0ADBC}"/>
              </a:ext>
            </a:extLst>
          </p:cNvPr>
          <p:cNvSpPr/>
          <p:nvPr/>
        </p:nvSpPr>
        <p:spPr>
          <a:xfrm>
            <a:off x="447303" y="5726980"/>
            <a:ext cx="6241359" cy="523220"/>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点击“网络资源”</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点击“公有网络</a:t>
            </a:r>
            <a:r>
              <a:rPr lang="en-US" altLang="zh-CN" sz="1400" dirty="0">
                <a:solidFill>
                  <a:schemeClr val="bg1"/>
                </a:solidFill>
                <a:latin typeface="Noto Sans Mono CJK SC" panose="020B0500000000000000" pitchFamily="34" charset="-128"/>
                <a:ea typeface="Noto Sans Mono CJK SC" panose="020B0500000000000000" pitchFamily="34" charset="-128"/>
              </a:rPr>
              <a:t>”</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点击“创建公有网络”按钮，打开创建页面</a:t>
            </a:r>
          </a:p>
        </p:txBody>
      </p:sp>
      <p:sp>
        <p:nvSpPr>
          <p:cNvPr id="9" name="矩形 8">
            <a:extLst>
              <a:ext uri="{FF2B5EF4-FFF2-40B4-BE49-F238E27FC236}">
                <a16:creationId xmlns:a16="http://schemas.microsoft.com/office/drawing/2014/main" id="{139B34F6-B817-914E-B2DD-24A1151C627E}"/>
              </a:ext>
            </a:extLst>
          </p:cNvPr>
          <p:cNvSpPr/>
          <p:nvPr/>
        </p:nvSpPr>
        <p:spPr>
          <a:xfrm>
            <a:off x="6834022" y="5730054"/>
            <a:ext cx="5243183" cy="523220"/>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以创建公有网为例，所需信息：名称、选择二层网络、设定IP范围、掩码、网关及DNS。</a:t>
            </a:r>
          </a:p>
        </p:txBody>
      </p:sp>
    </p:spTree>
    <p:extLst>
      <p:ext uri="{BB962C8B-B14F-4D97-AF65-F5344CB8AC3E}">
        <p14:creationId xmlns:p14="http://schemas.microsoft.com/office/powerpoint/2010/main" val="3672864283"/>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84F33A-308C-A645-A1E3-C7B5D2FECD9E}"/>
              </a:ext>
            </a:extLst>
          </p:cNvPr>
          <p:cNvSpPr txBox="1"/>
          <p:nvPr/>
        </p:nvSpPr>
        <p:spPr>
          <a:xfrm>
            <a:off x="596086" y="322627"/>
            <a:ext cx="4450927"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云平台初始化操作</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创建计算规格</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sp>
        <p:nvSpPr>
          <p:cNvPr id="3" name="矩形 2">
            <a:extLst>
              <a:ext uri="{FF2B5EF4-FFF2-40B4-BE49-F238E27FC236}">
                <a16:creationId xmlns:a16="http://schemas.microsoft.com/office/drawing/2014/main" id="{2795C5C7-A7F3-5E4B-9574-60A7A5BF8BA6}"/>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5" name="矩形 4">
            <a:extLst>
              <a:ext uri="{FF2B5EF4-FFF2-40B4-BE49-F238E27FC236}">
                <a16:creationId xmlns:a16="http://schemas.microsoft.com/office/drawing/2014/main" id="{F586ADE3-37FD-9542-A052-364C6E470749}"/>
              </a:ext>
            </a:extLst>
          </p:cNvPr>
          <p:cNvSpPr/>
          <p:nvPr/>
        </p:nvSpPr>
        <p:spPr>
          <a:xfrm>
            <a:off x="592663" y="865402"/>
            <a:ext cx="6096000" cy="523220"/>
          </a:xfrm>
          <a:prstGeom prst="rect">
            <a:avLst/>
          </a:prstGeom>
        </p:spPr>
        <p:txBody>
          <a:bodyPr>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计算规格：</a:t>
            </a:r>
            <a:r>
              <a:rPr lang="zh-CN" altLang="en-US" sz="1400" dirty="0">
                <a:solidFill>
                  <a:schemeClr val="bg1"/>
                </a:solidFill>
                <a:latin typeface="Noto Sans Mono CJK SC" panose="020B0500000000000000" pitchFamily="34" charset="-128"/>
                <a:ea typeface="Noto Sans Mono CJK SC" panose="020B0500000000000000" pitchFamily="34" charset="-128"/>
              </a:rPr>
              <a:t>计算规格就是定义创建云主机时所调用的资源分配模板；通常包含vCPU数量、内存容量、物理机分配策略。</a:t>
            </a:r>
          </a:p>
        </p:txBody>
      </p:sp>
      <p:pic>
        <p:nvPicPr>
          <p:cNvPr id="6" name="图片 5">
            <a:extLst>
              <a:ext uri="{FF2B5EF4-FFF2-40B4-BE49-F238E27FC236}">
                <a16:creationId xmlns:a16="http://schemas.microsoft.com/office/drawing/2014/main" id="{7A9FCE73-039F-5640-9790-2B12E0EE2C47}"/>
              </a:ext>
            </a:extLst>
          </p:cNvPr>
          <p:cNvPicPr>
            <a:picLocks noChangeAspect="1"/>
          </p:cNvPicPr>
          <p:nvPr/>
        </p:nvPicPr>
        <p:blipFill>
          <a:blip r:embed="rId2"/>
          <a:stretch>
            <a:fillRect/>
          </a:stretch>
        </p:blipFill>
        <p:spPr>
          <a:xfrm>
            <a:off x="592663" y="1531287"/>
            <a:ext cx="6253531" cy="2685645"/>
          </a:xfrm>
          <a:prstGeom prst="rect">
            <a:avLst/>
          </a:prstGeom>
        </p:spPr>
      </p:pic>
      <p:pic>
        <p:nvPicPr>
          <p:cNvPr id="7" name="图片 6">
            <a:extLst>
              <a:ext uri="{FF2B5EF4-FFF2-40B4-BE49-F238E27FC236}">
                <a16:creationId xmlns:a16="http://schemas.microsoft.com/office/drawing/2014/main" id="{AE42E58F-21F6-C54A-9642-E0A93D8FB1EA}"/>
              </a:ext>
            </a:extLst>
          </p:cNvPr>
          <p:cNvPicPr>
            <a:picLocks noChangeAspect="1"/>
          </p:cNvPicPr>
          <p:nvPr/>
        </p:nvPicPr>
        <p:blipFill>
          <a:blip r:embed="rId3"/>
          <a:stretch>
            <a:fillRect/>
          </a:stretch>
        </p:blipFill>
        <p:spPr>
          <a:xfrm>
            <a:off x="7304294" y="522682"/>
            <a:ext cx="4082592" cy="5469378"/>
          </a:xfrm>
          <a:prstGeom prst="rect">
            <a:avLst/>
          </a:prstGeom>
        </p:spPr>
      </p:pic>
      <p:sp>
        <p:nvSpPr>
          <p:cNvPr id="8" name="矩形 7">
            <a:extLst>
              <a:ext uri="{FF2B5EF4-FFF2-40B4-BE49-F238E27FC236}">
                <a16:creationId xmlns:a16="http://schemas.microsoft.com/office/drawing/2014/main" id="{77304628-1F52-094A-8AF0-A3684114F21A}"/>
              </a:ext>
            </a:extLst>
          </p:cNvPr>
          <p:cNvSpPr/>
          <p:nvPr/>
        </p:nvSpPr>
        <p:spPr>
          <a:xfrm>
            <a:off x="241856" y="4359597"/>
            <a:ext cx="6797613" cy="307777"/>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点击“云资源池”</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点击“计算规格”</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点击“创建计算规格”按钮，打开创建页面</a:t>
            </a:r>
          </a:p>
        </p:txBody>
      </p:sp>
      <p:sp>
        <p:nvSpPr>
          <p:cNvPr id="9" name="矩形 8">
            <a:extLst>
              <a:ext uri="{FF2B5EF4-FFF2-40B4-BE49-F238E27FC236}">
                <a16:creationId xmlns:a16="http://schemas.microsoft.com/office/drawing/2014/main" id="{87A5F280-8627-1F40-81F9-A43A6460AB5E}"/>
              </a:ext>
            </a:extLst>
          </p:cNvPr>
          <p:cNvSpPr/>
          <p:nvPr/>
        </p:nvSpPr>
        <p:spPr>
          <a:xfrm>
            <a:off x="750194" y="5037890"/>
            <a:ext cx="6096000" cy="954107"/>
          </a:xfrm>
          <a:prstGeom prst="rect">
            <a:avLst/>
          </a:prstGeom>
        </p:spPr>
        <p:txBody>
          <a:bodyPr>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创建计算规格所需的信息为：名称、vCPU数量、内存容量以及物理机分配策略；磁盘QOS及网络QOS根据实际情况选择；此处的磁盘QOS则是针对系统盘进行限速控制的。</a:t>
            </a:r>
          </a:p>
          <a:p>
            <a:r>
              <a:rPr lang="zh-CN" altLang="en-US" sz="1400" dirty="0">
                <a:solidFill>
                  <a:schemeClr val="bg1"/>
                </a:solidFill>
                <a:latin typeface="Noto Sans Mono CJK SC" panose="020B0500000000000000" pitchFamily="34" charset="-128"/>
                <a:ea typeface="Noto Sans Mono CJK SC" panose="020B0500000000000000" pitchFamily="34" charset="-128"/>
              </a:rPr>
              <a:t>默认使用运行云主机数量最少：优先选择云主机最少的物理机来创建云主机</a:t>
            </a:r>
          </a:p>
        </p:txBody>
      </p:sp>
    </p:spTree>
    <p:extLst>
      <p:ext uri="{BB962C8B-B14F-4D97-AF65-F5344CB8AC3E}">
        <p14:creationId xmlns:p14="http://schemas.microsoft.com/office/powerpoint/2010/main" val="2020706942"/>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992DEF-5712-B949-83F1-1F987199F257}"/>
              </a:ext>
            </a:extLst>
          </p:cNvPr>
          <p:cNvSpPr txBox="1"/>
          <p:nvPr/>
        </p:nvSpPr>
        <p:spPr>
          <a:xfrm>
            <a:off x="596086" y="322627"/>
            <a:ext cx="4450927"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云平台初始化操作</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sym typeface="Wingdings" pitchFamily="2" charset="2"/>
              </a:rPr>
              <a:t>添加云盘规格</a:t>
            </a:r>
            <a:endPar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sp>
        <p:nvSpPr>
          <p:cNvPr id="3" name="矩形 2">
            <a:extLst>
              <a:ext uri="{FF2B5EF4-FFF2-40B4-BE49-F238E27FC236}">
                <a16:creationId xmlns:a16="http://schemas.microsoft.com/office/drawing/2014/main" id="{164C401A-B9E0-5249-B7BB-492ED0142D3A}"/>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4" name="矩形 3">
            <a:extLst>
              <a:ext uri="{FF2B5EF4-FFF2-40B4-BE49-F238E27FC236}">
                <a16:creationId xmlns:a16="http://schemas.microsoft.com/office/drawing/2014/main" id="{269A35E9-E70E-1740-A55C-A588E57ABE86}"/>
              </a:ext>
            </a:extLst>
          </p:cNvPr>
          <p:cNvSpPr/>
          <p:nvPr/>
        </p:nvSpPr>
        <p:spPr>
          <a:xfrm>
            <a:off x="592663" y="885149"/>
            <a:ext cx="6096000" cy="523220"/>
          </a:xfrm>
          <a:prstGeom prst="rect">
            <a:avLst/>
          </a:prstGeom>
        </p:spPr>
        <p:txBody>
          <a:bodyPr>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云盘规格：</a:t>
            </a:r>
            <a:r>
              <a:rPr lang="zh-CN" altLang="en-US" sz="1400" dirty="0">
                <a:solidFill>
                  <a:schemeClr val="bg1"/>
                </a:solidFill>
                <a:latin typeface="Noto Sans Mono CJK SC" panose="020B0500000000000000" pitchFamily="34" charset="-128"/>
                <a:ea typeface="Noto Sans Mono CJK SC" panose="020B0500000000000000" pitchFamily="34" charset="-128"/>
              </a:rPr>
              <a:t>云盘规格用于定义创建系统根盘、云数据盘时所使用资源大小的模板；可以根据实际情况设置磁盘QOS。</a:t>
            </a:r>
          </a:p>
        </p:txBody>
      </p:sp>
      <p:pic>
        <p:nvPicPr>
          <p:cNvPr id="5" name="图片 4">
            <a:extLst>
              <a:ext uri="{FF2B5EF4-FFF2-40B4-BE49-F238E27FC236}">
                <a16:creationId xmlns:a16="http://schemas.microsoft.com/office/drawing/2014/main" id="{9960D391-ADA9-1840-99F9-94F95E360F33}"/>
              </a:ext>
            </a:extLst>
          </p:cNvPr>
          <p:cNvPicPr>
            <a:picLocks noChangeAspect="1"/>
          </p:cNvPicPr>
          <p:nvPr/>
        </p:nvPicPr>
        <p:blipFill>
          <a:blip r:embed="rId2"/>
          <a:stretch>
            <a:fillRect/>
          </a:stretch>
        </p:blipFill>
        <p:spPr>
          <a:xfrm>
            <a:off x="592663" y="1570781"/>
            <a:ext cx="6511028" cy="2607325"/>
          </a:xfrm>
          <a:prstGeom prst="rect">
            <a:avLst/>
          </a:prstGeom>
        </p:spPr>
      </p:pic>
      <p:pic>
        <p:nvPicPr>
          <p:cNvPr id="6" name="图片 5">
            <a:extLst>
              <a:ext uri="{FF2B5EF4-FFF2-40B4-BE49-F238E27FC236}">
                <a16:creationId xmlns:a16="http://schemas.microsoft.com/office/drawing/2014/main" id="{6B129A8F-7767-1D4A-9BB9-39982B5174D1}"/>
              </a:ext>
            </a:extLst>
          </p:cNvPr>
          <p:cNvPicPr>
            <a:picLocks noChangeAspect="1"/>
          </p:cNvPicPr>
          <p:nvPr/>
        </p:nvPicPr>
        <p:blipFill>
          <a:blip r:embed="rId3"/>
          <a:stretch>
            <a:fillRect/>
          </a:stretch>
        </p:blipFill>
        <p:spPr>
          <a:xfrm>
            <a:off x="592663" y="4340518"/>
            <a:ext cx="6511028" cy="1549650"/>
          </a:xfrm>
          <a:prstGeom prst="rect">
            <a:avLst/>
          </a:prstGeom>
        </p:spPr>
      </p:pic>
      <p:pic>
        <p:nvPicPr>
          <p:cNvPr id="7" name="图片 6">
            <a:extLst>
              <a:ext uri="{FF2B5EF4-FFF2-40B4-BE49-F238E27FC236}">
                <a16:creationId xmlns:a16="http://schemas.microsoft.com/office/drawing/2014/main" id="{4943A170-361F-AA48-87A9-E4E15DD0815B}"/>
              </a:ext>
            </a:extLst>
          </p:cNvPr>
          <p:cNvPicPr>
            <a:picLocks noChangeAspect="1"/>
          </p:cNvPicPr>
          <p:nvPr/>
        </p:nvPicPr>
        <p:blipFill>
          <a:blip r:embed="rId4"/>
          <a:stretch>
            <a:fillRect/>
          </a:stretch>
        </p:blipFill>
        <p:spPr>
          <a:xfrm>
            <a:off x="7184573" y="539553"/>
            <a:ext cx="4739472" cy="5350615"/>
          </a:xfrm>
          <a:prstGeom prst="rect">
            <a:avLst/>
          </a:prstGeom>
        </p:spPr>
      </p:pic>
    </p:spTree>
    <p:extLst>
      <p:ext uri="{BB962C8B-B14F-4D97-AF65-F5344CB8AC3E}">
        <p14:creationId xmlns:p14="http://schemas.microsoft.com/office/powerpoint/2010/main" val="2412924614"/>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77F988E-4EF1-354C-8652-F6BF81EF4B21}"/>
              </a:ext>
            </a:extLst>
          </p:cNvPr>
          <p:cNvSpPr/>
          <p:nvPr/>
        </p:nvSpPr>
        <p:spPr>
          <a:xfrm>
            <a:off x="119755" y="346755"/>
            <a:ext cx="457176" cy="369332"/>
          </a:xfrm>
          <a:prstGeom prst="rect">
            <a:avLst/>
          </a:prstGeom>
        </p:spPr>
        <p:txBody>
          <a:bodyPr wrap="none">
            <a:spAutoFit/>
          </a:bodyPr>
          <a:lstStyle/>
          <a:p>
            <a:pPr algn="ctr" defTabSz="456565">
              <a:defRPr/>
            </a:pPr>
            <a:r>
              <a:rPr kumimoji="1" lang="en-US" altLang="zh-CN"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3" name="文本框 2">
            <a:extLst>
              <a:ext uri="{FF2B5EF4-FFF2-40B4-BE49-F238E27FC236}">
                <a16:creationId xmlns:a16="http://schemas.microsoft.com/office/drawing/2014/main" id="{8C3AABC9-2E13-F549-8218-E5F3F5B56C7D}"/>
              </a:ext>
            </a:extLst>
          </p:cNvPr>
          <p:cNvSpPr txBox="1"/>
          <p:nvPr/>
        </p:nvSpPr>
        <p:spPr>
          <a:xfrm>
            <a:off x="596086" y="322627"/>
            <a:ext cx="1280215"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课后作业</a:t>
            </a:r>
          </a:p>
        </p:txBody>
      </p:sp>
      <p:sp>
        <p:nvSpPr>
          <p:cNvPr id="4" name="文本框 3">
            <a:extLst>
              <a:ext uri="{FF2B5EF4-FFF2-40B4-BE49-F238E27FC236}">
                <a16:creationId xmlns:a16="http://schemas.microsoft.com/office/drawing/2014/main" id="{FFF3409B-5588-B441-B48F-74B9A71B6605}"/>
              </a:ext>
            </a:extLst>
          </p:cNvPr>
          <p:cNvSpPr txBox="1"/>
          <p:nvPr/>
        </p:nvSpPr>
        <p:spPr>
          <a:xfrm>
            <a:off x="809842" y="1120676"/>
            <a:ext cx="4355924" cy="2308324"/>
          </a:xfrm>
          <a:prstGeom prst="rect">
            <a:avLst/>
          </a:prstGeom>
          <a:noFill/>
        </p:spPr>
        <p:txBody>
          <a:bodyPr wrap="square" rtlCol="0">
            <a:spAutoFit/>
          </a:bodyPr>
          <a:lstStyle/>
          <a:p>
            <a:r>
              <a:rPr kumimoji="1" lang="en-US" altLang="zh-CN" dirty="0">
                <a:solidFill>
                  <a:schemeClr val="bg1"/>
                </a:solidFill>
              </a:rPr>
              <a:t>1</a:t>
            </a:r>
            <a:r>
              <a:rPr kumimoji="1" lang="zh-CN" altLang="en-US" dirty="0">
                <a:solidFill>
                  <a:schemeClr val="bg1"/>
                </a:solidFill>
              </a:rPr>
              <a:t>、</a:t>
            </a:r>
            <a:r>
              <a:rPr kumimoji="1" lang="en-US" altLang="zh-CN" dirty="0" err="1">
                <a:solidFill>
                  <a:schemeClr val="bg1"/>
                </a:solidFill>
              </a:rPr>
              <a:t>ZStack</a:t>
            </a:r>
            <a:r>
              <a:rPr kumimoji="1" lang="zh-CN" altLang="en-US" dirty="0">
                <a:solidFill>
                  <a:schemeClr val="bg1"/>
                </a:solidFill>
              </a:rPr>
              <a:t>部署前有那些准备工作？</a:t>
            </a:r>
            <a:endParaRPr kumimoji="1" lang="en-US" altLang="zh-CN" dirty="0">
              <a:solidFill>
                <a:schemeClr val="bg1"/>
              </a:solidFill>
            </a:endParaRPr>
          </a:p>
          <a:p>
            <a:endParaRPr kumimoji="1" lang="en-US" altLang="zh-CN" dirty="0">
              <a:solidFill>
                <a:schemeClr val="bg1"/>
              </a:solidFill>
            </a:endParaRPr>
          </a:p>
          <a:p>
            <a:endParaRPr kumimoji="1" lang="en-US" altLang="zh-CN" dirty="0">
              <a:solidFill>
                <a:schemeClr val="bg1"/>
              </a:solidFill>
            </a:endParaRPr>
          </a:p>
          <a:p>
            <a:endParaRPr kumimoji="1" lang="en-US" altLang="zh-CN" dirty="0">
              <a:solidFill>
                <a:schemeClr val="bg1"/>
              </a:solidFill>
            </a:endParaRPr>
          </a:p>
          <a:p>
            <a:r>
              <a:rPr kumimoji="1" lang="en-US" altLang="zh-CN" dirty="0">
                <a:solidFill>
                  <a:schemeClr val="bg1"/>
                </a:solidFill>
              </a:rPr>
              <a:t>2</a:t>
            </a:r>
            <a:r>
              <a:rPr kumimoji="1" lang="zh-CN" altLang="en-US" dirty="0">
                <a:solidFill>
                  <a:schemeClr val="bg1"/>
                </a:solidFill>
              </a:rPr>
              <a:t>、写出</a:t>
            </a:r>
            <a:r>
              <a:rPr kumimoji="1" lang="en-US" altLang="zh-CN" dirty="0" err="1">
                <a:solidFill>
                  <a:schemeClr val="bg1"/>
                </a:solidFill>
              </a:rPr>
              <a:t>ZStack</a:t>
            </a:r>
            <a:r>
              <a:rPr kumimoji="1" lang="zh-CN" altLang="en-US" dirty="0">
                <a:solidFill>
                  <a:schemeClr val="bg1"/>
                </a:solidFill>
              </a:rPr>
              <a:t>无缝升级步骤？</a:t>
            </a:r>
            <a:endParaRPr kumimoji="1" lang="en-US" altLang="zh-CN" dirty="0">
              <a:solidFill>
                <a:schemeClr val="bg1"/>
              </a:solidFill>
            </a:endParaRPr>
          </a:p>
          <a:p>
            <a:endParaRPr kumimoji="1" lang="en-US" altLang="zh-CN" dirty="0">
              <a:solidFill>
                <a:schemeClr val="bg1"/>
              </a:solidFill>
            </a:endParaRPr>
          </a:p>
          <a:p>
            <a:endParaRPr kumimoji="1" lang="en-US" altLang="zh-CN" dirty="0">
              <a:solidFill>
                <a:schemeClr val="bg1"/>
              </a:solidFill>
            </a:endParaRPr>
          </a:p>
          <a:p>
            <a:endParaRPr kumimoji="1" lang="en-US" altLang="zh-CN" dirty="0">
              <a:solidFill>
                <a:schemeClr val="bg1"/>
              </a:solidFill>
            </a:endParaRPr>
          </a:p>
        </p:txBody>
      </p:sp>
    </p:spTree>
    <p:extLst>
      <p:ext uri="{BB962C8B-B14F-4D97-AF65-F5344CB8AC3E}">
        <p14:creationId xmlns:p14="http://schemas.microsoft.com/office/powerpoint/2010/main" val="269697689"/>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419032" y="2350135"/>
            <a:ext cx="7353935" cy="2157730"/>
            <a:chOff x="4839" y="3701"/>
            <a:chExt cx="11581" cy="3398"/>
          </a:xfrm>
        </p:grpSpPr>
        <p:sp>
          <p:nvSpPr>
            <p:cNvPr id="2" name="菱形 1"/>
            <p:cNvSpPr/>
            <p:nvPr/>
          </p:nvSpPr>
          <p:spPr>
            <a:xfrm>
              <a:off x="5623" y="3701"/>
              <a:ext cx="3398" cy="3398"/>
            </a:xfrm>
            <a:prstGeom prst="diamond">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 name="菱形 2"/>
            <p:cNvSpPr/>
            <p:nvPr/>
          </p:nvSpPr>
          <p:spPr>
            <a:xfrm>
              <a:off x="4839" y="3701"/>
              <a:ext cx="3398" cy="3398"/>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400">
                <a:cs typeface="+mn-ea"/>
                <a:sym typeface="+mn-lt"/>
              </a:endParaRPr>
            </a:p>
          </p:txBody>
        </p:sp>
        <p:sp>
          <p:nvSpPr>
            <p:cNvPr id="4" name="矩形 3"/>
            <p:cNvSpPr/>
            <p:nvPr/>
          </p:nvSpPr>
          <p:spPr>
            <a:xfrm>
              <a:off x="9175" y="4421"/>
              <a:ext cx="7245" cy="1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4000" dirty="0" err="1">
                  <a:solidFill>
                    <a:schemeClr val="bg1"/>
                  </a:solidFill>
                  <a:latin typeface="Noto Sans Mono CJK SC" panose="020B0500000000000000" charset="-122"/>
                  <a:ea typeface="Noto Sans Mono CJK SC" panose="020B0500000000000000" charset="-122"/>
                  <a:cs typeface="+mn-ea"/>
                  <a:sym typeface="+mn-lt"/>
                </a:rPr>
                <a:t>ZStack</a:t>
              </a:r>
              <a:r>
                <a:rPr lang="zh-CN" altLang="en-US" sz="4000" dirty="0">
                  <a:solidFill>
                    <a:schemeClr val="bg1"/>
                  </a:solidFill>
                  <a:latin typeface="Noto Sans Mono CJK SC" panose="020B0500000000000000" charset="-122"/>
                  <a:ea typeface="Noto Sans Mono CJK SC" panose="020B0500000000000000" charset="-122"/>
                  <a:cs typeface="+mn-ea"/>
                  <a:sym typeface="+mn-lt"/>
                </a:rPr>
                <a:t>网络配置</a:t>
              </a:r>
            </a:p>
          </p:txBody>
        </p:sp>
        <p:sp>
          <p:nvSpPr>
            <p:cNvPr id="5" name="文本框 4"/>
            <p:cNvSpPr txBox="1"/>
            <p:nvPr/>
          </p:nvSpPr>
          <p:spPr>
            <a:xfrm>
              <a:off x="5767" y="4371"/>
              <a:ext cx="2843" cy="1668"/>
            </a:xfrm>
            <a:prstGeom prst="rect">
              <a:avLst/>
            </a:prstGeom>
            <a:noFill/>
          </p:spPr>
          <p:txBody>
            <a:bodyPr wrap="square" lIns="68559" tIns="34280" rIns="68559" bIns="34280" rtlCol="0">
              <a:spAutoFit/>
            </a:bodyPr>
            <a:lstStyle/>
            <a:p>
              <a:pPr algn="l">
                <a:lnSpc>
                  <a:spcPct val="130000"/>
                </a:lnSpc>
              </a:pPr>
              <a:r>
                <a:rPr lang="en-US" altLang="zh-CN" sz="5400" dirty="0">
                  <a:solidFill>
                    <a:schemeClr val="accent1">
                      <a:lumMod val="50000"/>
                    </a:schemeClr>
                  </a:solidFill>
                  <a:latin typeface="Noto Sans CJK SC" panose="020B0200000000000000" charset="-122"/>
                  <a:ea typeface="Noto Sans CJK SC" panose="020B0200000000000000" charset="-122"/>
                  <a:cs typeface="+mn-ea"/>
                  <a:sym typeface="+mn-lt"/>
                </a:rPr>
                <a:t>02</a:t>
              </a:r>
            </a:p>
          </p:txBody>
        </p:sp>
      </p:grpSp>
    </p:spTree>
    <p:extLst>
      <p:ext uri="{BB962C8B-B14F-4D97-AF65-F5344CB8AC3E}">
        <p14:creationId xmlns:p14="http://schemas.microsoft.com/office/powerpoint/2010/main" val="3060087911"/>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8A13C7-FBBF-224A-A209-DAD290CF944D}"/>
              </a:ext>
            </a:extLst>
          </p:cNvPr>
          <p:cNvSpPr txBox="1"/>
          <p:nvPr/>
        </p:nvSpPr>
        <p:spPr>
          <a:xfrm>
            <a:off x="596086" y="322627"/>
            <a:ext cx="4450927"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网络配置</a:t>
            </a:r>
          </a:p>
        </p:txBody>
      </p:sp>
      <p:sp>
        <p:nvSpPr>
          <p:cNvPr id="3" name="矩形 2">
            <a:extLst>
              <a:ext uri="{FF2B5EF4-FFF2-40B4-BE49-F238E27FC236}">
                <a16:creationId xmlns:a16="http://schemas.microsoft.com/office/drawing/2014/main" id="{E5B1836C-64E0-DF42-BD8D-010ED5F18693}"/>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02</a:t>
            </a:r>
          </a:p>
        </p:txBody>
      </p:sp>
      <p:pic>
        <p:nvPicPr>
          <p:cNvPr id="5" name="图片 4">
            <a:extLst>
              <a:ext uri="{FF2B5EF4-FFF2-40B4-BE49-F238E27FC236}">
                <a16:creationId xmlns:a16="http://schemas.microsoft.com/office/drawing/2014/main" id="{FF8941FD-03A5-DF44-A1D0-18FE08FF9761}"/>
              </a:ext>
            </a:extLst>
          </p:cNvPr>
          <p:cNvPicPr>
            <a:picLocks noChangeAspect="1"/>
          </p:cNvPicPr>
          <p:nvPr/>
        </p:nvPicPr>
        <p:blipFill>
          <a:blip r:embed="rId2"/>
          <a:stretch>
            <a:fillRect/>
          </a:stretch>
        </p:blipFill>
        <p:spPr>
          <a:xfrm>
            <a:off x="426067" y="1964244"/>
            <a:ext cx="3176496" cy="2573364"/>
          </a:xfrm>
          <a:prstGeom prst="rect">
            <a:avLst/>
          </a:prstGeom>
        </p:spPr>
      </p:pic>
      <p:sp>
        <p:nvSpPr>
          <p:cNvPr id="6" name="矩形 5">
            <a:extLst>
              <a:ext uri="{FF2B5EF4-FFF2-40B4-BE49-F238E27FC236}">
                <a16:creationId xmlns:a16="http://schemas.microsoft.com/office/drawing/2014/main" id="{97CA5C86-D77B-6D46-9140-26D15D34D75D}"/>
              </a:ext>
            </a:extLst>
          </p:cNvPr>
          <p:cNvSpPr/>
          <p:nvPr/>
        </p:nvSpPr>
        <p:spPr>
          <a:xfrm>
            <a:off x="592664" y="866437"/>
            <a:ext cx="6924417" cy="954107"/>
          </a:xfrm>
          <a:prstGeom prst="rect">
            <a:avLst/>
          </a:prstGeom>
        </p:spPr>
        <p:txBody>
          <a:bodyPr wrap="square">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私有网络</a:t>
            </a:r>
            <a:endParaRPr lang="zh-CN" altLang="en-US" sz="1400" dirty="0">
              <a:latin typeface="Noto Sans Mono CJK SC" panose="020B0500000000000000" pitchFamily="34" charset="-128"/>
              <a:ea typeface="Noto Sans Mono CJK SC" panose="020B0500000000000000" pitchFamily="34" charset="-128"/>
            </a:endParaRPr>
          </a:p>
          <a:p>
            <a:r>
              <a:rPr lang="zh-CN" altLang="en-US" sz="1400" dirty="0">
                <a:solidFill>
                  <a:schemeClr val="bg1"/>
                </a:solidFill>
                <a:latin typeface="Noto Sans Mono CJK SC" panose="020B0500000000000000" pitchFamily="34" charset="-128"/>
                <a:ea typeface="Noto Sans Mono CJK SC" panose="020B0500000000000000" pitchFamily="34" charset="-128"/>
              </a:rPr>
              <a:t>  用于云平台内部云主机连接的网络，该网络特点是通常情况下流量无法传递到其他网络，需借助弹性IP、端口转发等技术实现流量传递到其他网络。</a:t>
            </a: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r>
              <a:rPr lang="zh-CN" altLang="en-US" sz="1400" b="1" dirty="0">
                <a:solidFill>
                  <a:schemeClr val="bg1"/>
                </a:solidFill>
                <a:latin typeface="Noto Sans Mono CJK SC" panose="020B0500000000000000" pitchFamily="34" charset="-128"/>
                <a:ea typeface="Noto Sans Mono CJK SC" panose="020B0500000000000000" pitchFamily="34" charset="-128"/>
              </a:rPr>
              <a:t>创建扁平网络</a:t>
            </a:r>
          </a:p>
        </p:txBody>
      </p:sp>
      <p:pic>
        <p:nvPicPr>
          <p:cNvPr id="7" name="图片 6">
            <a:extLst>
              <a:ext uri="{FF2B5EF4-FFF2-40B4-BE49-F238E27FC236}">
                <a16:creationId xmlns:a16="http://schemas.microsoft.com/office/drawing/2014/main" id="{F36EABBC-7545-D041-ADA1-5D16B7032925}"/>
              </a:ext>
            </a:extLst>
          </p:cNvPr>
          <p:cNvPicPr>
            <a:picLocks noChangeAspect="1"/>
          </p:cNvPicPr>
          <p:nvPr/>
        </p:nvPicPr>
        <p:blipFill>
          <a:blip r:embed="rId3"/>
          <a:stretch>
            <a:fillRect/>
          </a:stretch>
        </p:blipFill>
        <p:spPr>
          <a:xfrm>
            <a:off x="8458421" y="495679"/>
            <a:ext cx="2507945" cy="5726991"/>
          </a:xfrm>
          <a:prstGeom prst="rect">
            <a:avLst/>
          </a:prstGeom>
        </p:spPr>
      </p:pic>
      <p:sp>
        <p:nvSpPr>
          <p:cNvPr id="8" name="矩形 7">
            <a:extLst>
              <a:ext uri="{FF2B5EF4-FFF2-40B4-BE49-F238E27FC236}">
                <a16:creationId xmlns:a16="http://schemas.microsoft.com/office/drawing/2014/main" id="{5D188EF5-7B94-D941-BF82-9235D355D7DE}"/>
              </a:ext>
            </a:extLst>
          </p:cNvPr>
          <p:cNvSpPr/>
          <p:nvPr/>
        </p:nvSpPr>
        <p:spPr>
          <a:xfrm>
            <a:off x="316802" y="4685253"/>
            <a:ext cx="7816439" cy="307777"/>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点击“网络资源”</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点击“私有网络</a:t>
            </a:r>
            <a:r>
              <a:rPr lang="en-US" altLang="zh-CN" sz="1400" dirty="0">
                <a:solidFill>
                  <a:schemeClr val="bg1"/>
                </a:solidFill>
                <a:latin typeface="Noto Sans Mono CJK SC" panose="020B0500000000000000" pitchFamily="34" charset="-128"/>
                <a:ea typeface="Noto Sans Mono CJK SC" panose="020B0500000000000000" pitchFamily="34" charset="-128"/>
              </a:rPr>
              <a:t>”</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点击“创建私有网络”按钮，打开创建页面</a:t>
            </a:r>
          </a:p>
        </p:txBody>
      </p:sp>
      <p:pic>
        <p:nvPicPr>
          <p:cNvPr id="9" name="图片 8">
            <a:extLst>
              <a:ext uri="{FF2B5EF4-FFF2-40B4-BE49-F238E27FC236}">
                <a16:creationId xmlns:a16="http://schemas.microsoft.com/office/drawing/2014/main" id="{4EF7E14E-B201-664F-A04D-004A5C6A31B5}"/>
              </a:ext>
            </a:extLst>
          </p:cNvPr>
          <p:cNvPicPr>
            <a:picLocks noChangeAspect="1"/>
          </p:cNvPicPr>
          <p:nvPr/>
        </p:nvPicPr>
        <p:blipFill>
          <a:blip r:embed="rId4"/>
          <a:stretch>
            <a:fillRect/>
          </a:stretch>
        </p:blipFill>
        <p:spPr>
          <a:xfrm>
            <a:off x="3826839" y="2411476"/>
            <a:ext cx="4306403" cy="1813863"/>
          </a:xfrm>
          <a:prstGeom prst="rect">
            <a:avLst/>
          </a:prstGeom>
        </p:spPr>
      </p:pic>
      <p:sp>
        <p:nvSpPr>
          <p:cNvPr id="4" name="矩形 3">
            <a:extLst>
              <a:ext uri="{FF2B5EF4-FFF2-40B4-BE49-F238E27FC236}">
                <a16:creationId xmlns:a16="http://schemas.microsoft.com/office/drawing/2014/main" id="{5AAD9BDE-E2A2-7648-9362-66AFEA0BCE73}"/>
              </a:ext>
            </a:extLst>
          </p:cNvPr>
          <p:cNvSpPr/>
          <p:nvPr/>
        </p:nvSpPr>
        <p:spPr>
          <a:xfrm>
            <a:off x="2655361" y="338016"/>
            <a:ext cx="1569660" cy="369332"/>
          </a:xfrm>
          <a:prstGeom prst="rect">
            <a:avLst/>
          </a:prstGeom>
        </p:spPr>
        <p:txBody>
          <a:bodyPr wrap="none">
            <a:spAutoFit/>
          </a:bodyPr>
          <a:lstStyle/>
          <a:p>
            <a:r>
              <a:rPr lang="zh-CN" altLang="en-US" dirty="0">
                <a:solidFill>
                  <a:schemeClr val="bg1"/>
                </a:solidFill>
                <a:latin typeface="Noto Sans Mono CJK SC" panose="020B0500000000000000" pitchFamily="34" charset="-128"/>
                <a:ea typeface="Noto Sans Mono CJK SC" panose="020B0500000000000000" pitchFamily="34" charset="-128"/>
              </a:rPr>
              <a:t>创建扁平网络</a:t>
            </a:r>
            <a:endParaRPr lang="zh-CN" altLang="en-US" dirty="0"/>
          </a:p>
        </p:txBody>
      </p:sp>
    </p:spTree>
    <p:extLst>
      <p:ext uri="{BB962C8B-B14F-4D97-AF65-F5344CB8AC3E}">
        <p14:creationId xmlns:p14="http://schemas.microsoft.com/office/powerpoint/2010/main" val="3147208348"/>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F2FEDE-E599-634D-B496-D5E8D216F558}"/>
              </a:ext>
            </a:extLst>
          </p:cNvPr>
          <p:cNvSpPr txBox="1"/>
          <p:nvPr/>
        </p:nvSpPr>
        <p:spPr>
          <a:xfrm>
            <a:off x="596086" y="322627"/>
            <a:ext cx="4450927"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网络服务</a:t>
            </a:r>
          </a:p>
        </p:txBody>
      </p:sp>
      <p:sp>
        <p:nvSpPr>
          <p:cNvPr id="3" name="矩形 2">
            <a:extLst>
              <a:ext uri="{FF2B5EF4-FFF2-40B4-BE49-F238E27FC236}">
                <a16:creationId xmlns:a16="http://schemas.microsoft.com/office/drawing/2014/main" id="{B58672CA-31AC-FB4A-91A4-813607EC53A8}"/>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02</a:t>
            </a:r>
          </a:p>
        </p:txBody>
      </p:sp>
      <p:sp>
        <p:nvSpPr>
          <p:cNvPr id="4" name="矩形 3">
            <a:extLst>
              <a:ext uri="{FF2B5EF4-FFF2-40B4-BE49-F238E27FC236}">
                <a16:creationId xmlns:a16="http://schemas.microsoft.com/office/drawing/2014/main" id="{07E837A3-3A57-3141-9DC3-A285D0951D8B}"/>
              </a:ext>
            </a:extLst>
          </p:cNvPr>
          <p:cNvSpPr/>
          <p:nvPr/>
        </p:nvSpPr>
        <p:spPr>
          <a:xfrm>
            <a:off x="2529007" y="338016"/>
            <a:ext cx="1338828" cy="369332"/>
          </a:xfrm>
          <a:prstGeom prst="rect">
            <a:avLst/>
          </a:prstGeom>
        </p:spPr>
        <p:txBody>
          <a:bodyPr wrap="none">
            <a:spAutoFit/>
          </a:bodyPr>
          <a:lstStyle/>
          <a:p>
            <a:r>
              <a:rPr lang="zh-CN" altLang="en-US" dirty="0">
                <a:solidFill>
                  <a:schemeClr val="bg1"/>
                </a:solidFill>
                <a:latin typeface="Noto Sans Mono CJK SC" panose="020B0500000000000000" pitchFamily="34" charset="-128"/>
                <a:ea typeface="Noto Sans Mono CJK SC" panose="020B0500000000000000" pitchFamily="34" charset="-128"/>
              </a:rPr>
              <a:t>创建安全组</a:t>
            </a:r>
          </a:p>
        </p:txBody>
      </p:sp>
      <p:sp>
        <p:nvSpPr>
          <p:cNvPr id="5" name="矩形 4">
            <a:extLst>
              <a:ext uri="{FF2B5EF4-FFF2-40B4-BE49-F238E27FC236}">
                <a16:creationId xmlns:a16="http://schemas.microsoft.com/office/drawing/2014/main" id="{95AF068A-03CE-7D44-B84E-4B6BFDB3DB81}"/>
              </a:ext>
            </a:extLst>
          </p:cNvPr>
          <p:cNvSpPr/>
          <p:nvPr/>
        </p:nvSpPr>
        <p:spPr>
          <a:xfrm>
            <a:off x="592663" y="853527"/>
            <a:ext cx="6096000" cy="523220"/>
          </a:xfrm>
          <a:prstGeom prst="rect">
            <a:avLst/>
          </a:prstGeom>
        </p:spPr>
        <p:txBody>
          <a:bodyPr>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使用场景：</a:t>
            </a:r>
            <a:r>
              <a:rPr lang="zh-CN" altLang="en-US" sz="1400" dirty="0">
                <a:solidFill>
                  <a:schemeClr val="bg1"/>
                </a:solidFill>
                <a:latin typeface="Noto Sans Mono CJK SC" panose="020B0500000000000000" pitchFamily="34" charset="-128"/>
                <a:ea typeface="Noto Sans Mono CJK SC" panose="020B0500000000000000" pitchFamily="34" charset="-128"/>
              </a:rPr>
              <a:t>给云主机提供三层网络防火墙控制，控制TCP/UDP/ICMP等数据包进行有效过滤，对指定网络的指定云主机按照指定的安全规则进行有效控制。</a:t>
            </a:r>
          </a:p>
        </p:txBody>
      </p:sp>
      <p:pic>
        <p:nvPicPr>
          <p:cNvPr id="6" name="图片 5">
            <a:extLst>
              <a:ext uri="{FF2B5EF4-FFF2-40B4-BE49-F238E27FC236}">
                <a16:creationId xmlns:a16="http://schemas.microsoft.com/office/drawing/2014/main" id="{A75DD2FF-26B4-8147-A9FF-28AA79D435B4}"/>
              </a:ext>
            </a:extLst>
          </p:cNvPr>
          <p:cNvPicPr>
            <a:picLocks noChangeAspect="1"/>
          </p:cNvPicPr>
          <p:nvPr/>
        </p:nvPicPr>
        <p:blipFill>
          <a:blip r:embed="rId2"/>
          <a:stretch>
            <a:fillRect/>
          </a:stretch>
        </p:blipFill>
        <p:spPr>
          <a:xfrm>
            <a:off x="671399" y="1360156"/>
            <a:ext cx="5709744" cy="1895267"/>
          </a:xfrm>
          <a:prstGeom prst="rect">
            <a:avLst/>
          </a:prstGeom>
        </p:spPr>
      </p:pic>
      <p:sp>
        <p:nvSpPr>
          <p:cNvPr id="7" name="矩形 6">
            <a:extLst>
              <a:ext uri="{FF2B5EF4-FFF2-40B4-BE49-F238E27FC236}">
                <a16:creationId xmlns:a16="http://schemas.microsoft.com/office/drawing/2014/main" id="{99747668-07E4-5048-8B3D-B3E2049DD37D}"/>
              </a:ext>
            </a:extLst>
          </p:cNvPr>
          <p:cNvSpPr/>
          <p:nvPr/>
        </p:nvSpPr>
        <p:spPr>
          <a:xfrm>
            <a:off x="592663" y="3255423"/>
            <a:ext cx="6096000" cy="523220"/>
          </a:xfrm>
          <a:prstGeom prst="rect">
            <a:avLst/>
          </a:prstGeom>
        </p:spPr>
        <p:txBody>
          <a:bodyPr>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选择“网络服务”</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点击“安全组”</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点击“创建安全组”打开安全组创建页面；</a:t>
            </a:r>
          </a:p>
        </p:txBody>
      </p:sp>
      <p:pic>
        <p:nvPicPr>
          <p:cNvPr id="8" name="图片 7">
            <a:extLst>
              <a:ext uri="{FF2B5EF4-FFF2-40B4-BE49-F238E27FC236}">
                <a16:creationId xmlns:a16="http://schemas.microsoft.com/office/drawing/2014/main" id="{330B33E1-1ED6-0541-9CE2-09D1EE8605CA}"/>
              </a:ext>
            </a:extLst>
          </p:cNvPr>
          <p:cNvPicPr>
            <a:picLocks noChangeAspect="1"/>
          </p:cNvPicPr>
          <p:nvPr/>
        </p:nvPicPr>
        <p:blipFill>
          <a:blip r:embed="rId3"/>
          <a:stretch>
            <a:fillRect/>
          </a:stretch>
        </p:blipFill>
        <p:spPr>
          <a:xfrm>
            <a:off x="6767399" y="1115007"/>
            <a:ext cx="3048278" cy="4542312"/>
          </a:xfrm>
          <a:prstGeom prst="rect">
            <a:avLst/>
          </a:prstGeom>
        </p:spPr>
      </p:pic>
      <p:pic>
        <p:nvPicPr>
          <p:cNvPr id="9" name="图片 8">
            <a:extLst>
              <a:ext uri="{FF2B5EF4-FFF2-40B4-BE49-F238E27FC236}">
                <a16:creationId xmlns:a16="http://schemas.microsoft.com/office/drawing/2014/main" id="{C8FB1581-49B5-844A-B507-91B909FBE3D8}"/>
              </a:ext>
            </a:extLst>
          </p:cNvPr>
          <p:cNvPicPr>
            <a:picLocks noChangeAspect="1"/>
          </p:cNvPicPr>
          <p:nvPr/>
        </p:nvPicPr>
        <p:blipFill>
          <a:blip r:embed="rId4"/>
          <a:stretch>
            <a:fillRect/>
          </a:stretch>
        </p:blipFill>
        <p:spPr>
          <a:xfrm>
            <a:off x="671399" y="3944752"/>
            <a:ext cx="5709744" cy="1712567"/>
          </a:xfrm>
          <a:prstGeom prst="rect">
            <a:avLst/>
          </a:prstGeom>
        </p:spPr>
      </p:pic>
      <p:sp>
        <p:nvSpPr>
          <p:cNvPr id="10" name="矩形 9">
            <a:extLst>
              <a:ext uri="{FF2B5EF4-FFF2-40B4-BE49-F238E27FC236}">
                <a16:creationId xmlns:a16="http://schemas.microsoft.com/office/drawing/2014/main" id="{A5029677-6F89-2A43-8DDB-A72C1E9042CB}"/>
              </a:ext>
            </a:extLst>
          </p:cNvPr>
          <p:cNvSpPr/>
          <p:nvPr/>
        </p:nvSpPr>
        <p:spPr>
          <a:xfrm>
            <a:off x="9815677" y="2128870"/>
            <a:ext cx="2214027" cy="1815882"/>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1、设置安全组名称；建议以业务系统名称+端口模式进行命名；</a:t>
            </a:r>
          </a:p>
          <a:p>
            <a:r>
              <a:rPr lang="zh-CN" altLang="en-US" sz="1400" dirty="0">
                <a:solidFill>
                  <a:schemeClr val="bg1"/>
                </a:solidFill>
                <a:latin typeface="Noto Sans Mono CJK SC" panose="020B0500000000000000" pitchFamily="34" charset="-128"/>
                <a:ea typeface="Noto Sans Mono CJK SC" panose="020B0500000000000000" pitchFamily="34" charset="-128"/>
              </a:rPr>
              <a:t>2、选择地址使用类型；</a:t>
            </a:r>
          </a:p>
          <a:p>
            <a:r>
              <a:rPr lang="zh-CN" altLang="en-US" sz="1400" dirty="0">
                <a:solidFill>
                  <a:schemeClr val="bg1"/>
                </a:solidFill>
                <a:latin typeface="Noto Sans Mono CJK SC" panose="020B0500000000000000" pitchFamily="34" charset="-128"/>
                <a:ea typeface="Noto Sans Mono CJK SC" panose="020B0500000000000000" pitchFamily="34" charset="-128"/>
              </a:rPr>
              <a:t>3、选择网络；</a:t>
            </a:r>
          </a:p>
          <a:p>
            <a:r>
              <a:rPr lang="zh-CN" altLang="en-US" sz="1400" dirty="0">
                <a:solidFill>
                  <a:schemeClr val="bg1"/>
                </a:solidFill>
                <a:latin typeface="Noto Sans Mono CJK SC" panose="020B0500000000000000" pitchFamily="34" charset="-128"/>
                <a:ea typeface="Noto Sans Mono CJK SC" panose="020B0500000000000000" pitchFamily="34" charset="-128"/>
              </a:rPr>
              <a:t>4、设置规则；</a:t>
            </a:r>
          </a:p>
          <a:p>
            <a:r>
              <a:rPr lang="zh-CN" altLang="en-US" sz="1400" dirty="0">
                <a:solidFill>
                  <a:schemeClr val="bg1"/>
                </a:solidFill>
                <a:latin typeface="Noto Sans Mono CJK SC" panose="020B0500000000000000" pitchFamily="34" charset="-128"/>
                <a:ea typeface="Noto Sans Mono CJK SC" panose="020B0500000000000000" pitchFamily="34" charset="-128"/>
              </a:rPr>
              <a:t>5、选择要绑定的云主机网卡；</a:t>
            </a:r>
          </a:p>
        </p:txBody>
      </p:sp>
    </p:spTree>
    <p:extLst>
      <p:ext uri="{BB962C8B-B14F-4D97-AF65-F5344CB8AC3E}">
        <p14:creationId xmlns:p14="http://schemas.microsoft.com/office/powerpoint/2010/main" val="322027909"/>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000FA3-4287-974D-904D-C73216508759}"/>
              </a:ext>
            </a:extLst>
          </p:cNvPr>
          <p:cNvSpPr/>
          <p:nvPr/>
        </p:nvSpPr>
        <p:spPr>
          <a:xfrm>
            <a:off x="2623502" y="338016"/>
            <a:ext cx="1338828" cy="369332"/>
          </a:xfrm>
          <a:prstGeom prst="rect">
            <a:avLst/>
          </a:prstGeom>
        </p:spPr>
        <p:txBody>
          <a:bodyPr wrap="none">
            <a:spAutoFit/>
          </a:bodyPr>
          <a:lstStyle/>
          <a:p>
            <a:r>
              <a:rPr lang="zh-CN" altLang="en-US" dirty="0">
                <a:solidFill>
                  <a:schemeClr val="bg1"/>
                </a:solidFill>
                <a:latin typeface="Noto Sans Mono CJK SC" panose="020B0500000000000000" pitchFamily="34" charset="-128"/>
                <a:ea typeface="Noto Sans Mono CJK SC" panose="020B0500000000000000" pitchFamily="34" charset="-128"/>
              </a:rPr>
              <a:t>创建弹性IP</a:t>
            </a:r>
          </a:p>
        </p:txBody>
      </p:sp>
      <p:sp>
        <p:nvSpPr>
          <p:cNvPr id="3" name="文本框 2">
            <a:extLst>
              <a:ext uri="{FF2B5EF4-FFF2-40B4-BE49-F238E27FC236}">
                <a16:creationId xmlns:a16="http://schemas.microsoft.com/office/drawing/2014/main" id="{28113D3A-E1B0-EA44-83A0-DC4716B1106F}"/>
              </a:ext>
            </a:extLst>
          </p:cNvPr>
          <p:cNvSpPr txBox="1"/>
          <p:nvPr/>
        </p:nvSpPr>
        <p:spPr>
          <a:xfrm>
            <a:off x="596086" y="322627"/>
            <a:ext cx="4450927"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网络服务</a:t>
            </a:r>
          </a:p>
        </p:txBody>
      </p:sp>
      <p:sp>
        <p:nvSpPr>
          <p:cNvPr id="4" name="矩形 3">
            <a:extLst>
              <a:ext uri="{FF2B5EF4-FFF2-40B4-BE49-F238E27FC236}">
                <a16:creationId xmlns:a16="http://schemas.microsoft.com/office/drawing/2014/main" id="{DE37ADE1-8E85-5748-B5A7-5AEE8BC1FAFD}"/>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02</a:t>
            </a:r>
          </a:p>
        </p:txBody>
      </p:sp>
      <p:sp>
        <p:nvSpPr>
          <p:cNvPr id="5" name="矩形 4">
            <a:extLst>
              <a:ext uri="{FF2B5EF4-FFF2-40B4-BE49-F238E27FC236}">
                <a16:creationId xmlns:a16="http://schemas.microsoft.com/office/drawing/2014/main" id="{E2A7DC8E-1D41-BB4A-BCE1-02D882ABA4A2}"/>
              </a:ext>
            </a:extLst>
          </p:cNvPr>
          <p:cNvSpPr/>
          <p:nvPr/>
        </p:nvSpPr>
        <p:spPr>
          <a:xfrm>
            <a:off x="482930" y="849524"/>
            <a:ext cx="6096000" cy="523220"/>
          </a:xfrm>
          <a:prstGeom prst="rect">
            <a:avLst/>
          </a:prstGeom>
        </p:spPr>
        <p:txBody>
          <a:bodyPr>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使用场景：</a:t>
            </a:r>
            <a:r>
              <a:rPr lang="zh-CN" altLang="en-US" sz="1400" dirty="0">
                <a:solidFill>
                  <a:schemeClr val="bg1"/>
                </a:solidFill>
                <a:latin typeface="Noto Sans Mono CJK SC" panose="020B0500000000000000" pitchFamily="34" charset="-128"/>
                <a:ea typeface="Noto Sans Mono CJK SC" panose="020B0500000000000000" pitchFamily="34" charset="-128"/>
              </a:rPr>
              <a:t>用于当平台中的业务使用平台内部网络将业务发布到外部或者公有网络，从而实现隐藏真实IP的场景。</a:t>
            </a:r>
          </a:p>
        </p:txBody>
      </p:sp>
      <p:sp>
        <p:nvSpPr>
          <p:cNvPr id="6" name="矩形 5">
            <a:extLst>
              <a:ext uri="{FF2B5EF4-FFF2-40B4-BE49-F238E27FC236}">
                <a16:creationId xmlns:a16="http://schemas.microsoft.com/office/drawing/2014/main" id="{1730EFA9-2BD1-7A4A-9A24-291C99DF5B90}"/>
              </a:ext>
            </a:extLst>
          </p:cNvPr>
          <p:cNvSpPr/>
          <p:nvPr/>
        </p:nvSpPr>
        <p:spPr>
          <a:xfrm>
            <a:off x="482930" y="1372744"/>
            <a:ext cx="1620957" cy="307777"/>
          </a:xfrm>
          <a:prstGeom prst="rect">
            <a:avLst/>
          </a:prstGeom>
        </p:spPr>
        <p:txBody>
          <a:bodyPr wrap="non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功能场景示意图：</a:t>
            </a:r>
          </a:p>
        </p:txBody>
      </p:sp>
      <p:pic>
        <p:nvPicPr>
          <p:cNvPr id="7" name="图片 6">
            <a:extLst>
              <a:ext uri="{FF2B5EF4-FFF2-40B4-BE49-F238E27FC236}">
                <a16:creationId xmlns:a16="http://schemas.microsoft.com/office/drawing/2014/main" id="{661EB6EB-C92E-4343-A72D-4812650AA966}"/>
              </a:ext>
            </a:extLst>
          </p:cNvPr>
          <p:cNvPicPr>
            <a:picLocks noChangeAspect="1"/>
          </p:cNvPicPr>
          <p:nvPr/>
        </p:nvPicPr>
        <p:blipFill>
          <a:blip r:embed="rId2"/>
          <a:stretch>
            <a:fillRect/>
          </a:stretch>
        </p:blipFill>
        <p:spPr>
          <a:xfrm>
            <a:off x="542203" y="1618374"/>
            <a:ext cx="4099763" cy="2264857"/>
          </a:xfrm>
          <a:prstGeom prst="rect">
            <a:avLst/>
          </a:prstGeom>
        </p:spPr>
      </p:pic>
      <p:pic>
        <p:nvPicPr>
          <p:cNvPr id="8" name="图片 7">
            <a:extLst>
              <a:ext uri="{FF2B5EF4-FFF2-40B4-BE49-F238E27FC236}">
                <a16:creationId xmlns:a16="http://schemas.microsoft.com/office/drawing/2014/main" id="{E88FCAD5-0A5F-2F40-BA3A-301897F87ECD}"/>
              </a:ext>
            </a:extLst>
          </p:cNvPr>
          <p:cNvPicPr>
            <a:picLocks noChangeAspect="1"/>
          </p:cNvPicPr>
          <p:nvPr/>
        </p:nvPicPr>
        <p:blipFill>
          <a:blip r:embed="rId3"/>
          <a:stretch>
            <a:fillRect/>
          </a:stretch>
        </p:blipFill>
        <p:spPr>
          <a:xfrm>
            <a:off x="542204" y="3950211"/>
            <a:ext cx="4162595" cy="2007324"/>
          </a:xfrm>
          <a:prstGeom prst="rect">
            <a:avLst/>
          </a:prstGeom>
        </p:spPr>
      </p:pic>
      <p:pic>
        <p:nvPicPr>
          <p:cNvPr id="9" name="图片 8">
            <a:extLst>
              <a:ext uri="{FF2B5EF4-FFF2-40B4-BE49-F238E27FC236}">
                <a16:creationId xmlns:a16="http://schemas.microsoft.com/office/drawing/2014/main" id="{1D898DB1-67E9-6142-940A-A45FEEAED897}"/>
              </a:ext>
            </a:extLst>
          </p:cNvPr>
          <p:cNvPicPr>
            <a:picLocks noChangeAspect="1"/>
          </p:cNvPicPr>
          <p:nvPr/>
        </p:nvPicPr>
        <p:blipFill>
          <a:blip r:embed="rId4"/>
          <a:stretch>
            <a:fillRect/>
          </a:stretch>
        </p:blipFill>
        <p:spPr>
          <a:xfrm>
            <a:off x="5047013" y="1618373"/>
            <a:ext cx="2887886" cy="4339161"/>
          </a:xfrm>
          <a:prstGeom prst="rect">
            <a:avLst/>
          </a:prstGeom>
        </p:spPr>
      </p:pic>
      <p:sp>
        <p:nvSpPr>
          <p:cNvPr id="10" name="矩形 9">
            <a:extLst>
              <a:ext uri="{FF2B5EF4-FFF2-40B4-BE49-F238E27FC236}">
                <a16:creationId xmlns:a16="http://schemas.microsoft.com/office/drawing/2014/main" id="{319D8CE0-2C57-9B4D-957B-05D2B07434B7}"/>
              </a:ext>
            </a:extLst>
          </p:cNvPr>
          <p:cNvSpPr/>
          <p:nvPr/>
        </p:nvSpPr>
        <p:spPr>
          <a:xfrm>
            <a:off x="198048" y="6091491"/>
            <a:ext cx="7069650" cy="307777"/>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点击“网络服务”</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点击“弹性IP”</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rPr>
              <a:t>点击“创建弹性IP”打开创建弹性IP界面；</a:t>
            </a:r>
          </a:p>
        </p:txBody>
      </p:sp>
      <p:pic>
        <p:nvPicPr>
          <p:cNvPr id="11" name="图片 10">
            <a:extLst>
              <a:ext uri="{FF2B5EF4-FFF2-40B4-BE49-F238E27FC236}">
                <a16:creationId xmlns:a16="http://schemas.microsoft.com/office/drawing/2014/main" id="{ED28B6C0-43DD-C441-9B30-8B3C9AFC2807}"/>
              </a:ext>
            </a:extLst>
          </p:cNvPr>
          <p:cNvPicPr>
            <a:picLocks noChangeAspect="1"/>
          </p:cNvPicPr>
          <p:nvPr/>
        </p:nvPicPr>
        <p:blipFill>
          <a:blip r:embed="rId5"/>
          <a:stretch>
            <a:fillRect/>
          </a:stretch>
        </p:blipFill>
        <p:spPr>
          <a:xfrm>
            <a:off x="8170224" y="1618373"/>
            <a:ext cx="3667495" cy="2022944"/>
          </a:xfrm>
          <a:prstGeom prst="rect">
            <a:avLst/>
          </a:prstGeom>
        </p:spPr>
      </p:pic>
      <p:sp>
        <p:nvSpPr>
          <p:cNvPr id="13" name="矩形 12">
            <a:extLst>
              <a:ext uri="{FF2B5EF4-FFF2-40B4-BE49-F238E27FC236}">
                <a16:creationId xmlns:a16="http://schemas.microsoft.com/office/drawing/2014/main" id="{EA5AD000-10CA-BE45-B12E-8BD268CA1E52}"/>
              </a:ext>
            </a:extLst>
          </p:cNvPr>
          <p:cNvSpPr/>
          <p:nvPr/>
        </p:nvSpPr>
        <p:spPr>
          <a:xfrm>
            <a:off x="8170224" y="3721612"/>
            <a:ext cx="3667495" cy="2462213"/>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1、设置所创建弹性IP名称；建议以业务名称进行命名；</a:t>
            </a:r>
          </a:p>
          <a:p>
            <a:r>
              <a:rPr lang="zh-CN" altLang="en-US" sz="1400" dirty="0">
                <a:solidFill>
                  <a:schemeClr val="bg1"/>
                </a:solidFill>
                <a:latin typeface="Noto Sans Mono CJK SC" panose="020B0500000000000000" pitchFamily="34" charset="-128"/>
                <a:ea typeface="Noto Sans Mono CJK SC" panose="020B0500000000000000" pitchFamily="34" charset="-128"/>
              </a:rPr>
              <a:t>2、选择所用弹性IP，IP分配方式；可以选择新建，也可以使用已有的IP；新建时一般均选择新建虚拟IP；</a:t>
            </a:r>
          </a:p>
          <a:p>
            <a:r>
              <a:rPr lang="zh-CN" altLang="en-US" sz="1400" dirty="0">
                <a:solidFill>
                  <a:schemeClr val="bg1"/>
                </a:solidFill>
                <a:latin typeface="Noto Sans Mono CJK SC" panose="020B0500000000000000" pitchFamily="34" charset="-128"/>
                <a:ea typeface="Noto Sans Mono CJK SC" panose="020B0500000000000000" pitchFamily="34" charset="-128"/>
              </a:rPr>
              <a:t>3、选择外部或公有网络；</a:t>
            </a:r>
          </a:p>
          <a:p>
            <a:r>
              <a:rPr lang="zh-CN" altLang="en-US" sz="1400" dirty="0">
                <a:solidFill>
                  <a:schemeClr val="bg1"/>
                </a:solidFill>
                <a:latin typeface="Noto Sans Mono CJK SC" panose="020B0500000000000000" pitchFamily="34" charset="-128"/>
                <a:ea typeface="Noto Sans Mono CJK SC" panose="020B0500000000000000" pitchFamily="34" charset="-128"/>
              </a:rPr>
              <a:t>4、指定外部或公网IP地址；</a:t>
            </a:r>
          </a:p>
          <a:p>
            <a:r>
              <a:rPr lang="zh-CN" altLang="en-US" sz="1400" dirty="0">
                <a:solidFill>
                  <a:schemeClr val="bg1"/>
                </a:solidFill>
                <a:latin typeface="Noto Sans Mono CJK SC" panose="020B0500000000000000" pitchFamily="34" charset="-128"/>
                <a:ea typeface="Noto Sans Mono CJK SC" panose="020B0500000000000000" pitchFamily="34" charset="-128"/>
              </a:rPr>
              <a:t>5、点击“下一步”进行云主机绑定；</a:t>
            </a:r>
          </a:p>
          <a:p>
            <a:r>
              <a:rPr lang="zh-CN" altLang="en-US" sz="1400" dirty="0">
                <a:solidFill>
                  <a:schemeClr val="bg1"/>
                </a:solidFill>
                <a:latin typeface="Noto Sans Mono CJK SC" panose="020B0500000000000000" pitchFamily="34" charset="-128"/>
                <a:ea typeface="Noto Sans Mono CJK SC" panose="020B0500000000000000" pitchFamily="34" charset="-128"/>
              </a:rPr>
              <a:t>6、选择要绑定弹性IP的云主机；</a:t>
            </a:r>
          </a:p>
          <a:p>
            <a:r>
              <a:rPr lang="zh-CN" altLang="en-US" sz="1400" dirty="0">
                <a:solidFill>
                  <a:schemeClr val="bg1"/>
                </a:solidFill>
                <a:latin typeface="Noto Sans Mono CJK SC" panose="020B0500000000000000" pitchFamily="34" charset="-128"/>
                <a:ea typeface="Noto Sans Mono CJK SC" panose="020B0500000000000000" pitchFamily="34" charset="-128"/>
              </a:rPr>
              <a:t>7、确定配置无误点击“确定”完成弹性IP创建。</a:t>
            </a:r>
          </a:p>
        </p:txBody>
      </p:sp>
    </p:spTree>
    <p:extLst>
      <p:ext uri="{BB962C8B-B14F-4D97-AF65-F5344CB8AC3E}">
        <p14:creationId xmlns:p14="http://schemas.microsoft.com/office/powerpoint/2010/main" val="142650438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8"/>
          <p:cNvSpPr txBox="1">
            <a:spLocks noChangeArrowheads="1"/>
          </p:cNvSpPr>
          <p:nvPr/>
        </p:nvSpPr>
        <p:spPr bwMode="auto">
          <a:xfrm>
            <a:off x="1745056" y="2433692"/>
            <a:ext cx="1395730" cy="523220"/>
          </a:xfrm>
          <a:prstGeom prst="rect">
            <a:avLst/>
          </a:prstGeom>
          <a:noFill/>
          <a:ln w="9525">
            <a:noFill/>
            <a:miter lim="800000"/>
          </a:ln>
        </p:spPr>
        <p:txBody>
          <a:bodyPr>
            <a:spAutoFit/>
          </a:bodyPr>
          <a:lstStyle/>
          <a:p>
            <a:pPr algn="ctr" eaLnBrk="1" hangingPunct="1"/>
            <a:r>
              <a:rPr lang="en-US" altLang="zh-CN" sz="2800" b="1" dirty="0">
                <a:solidFill>
                  <a:schemeClr val="bg1"/>
                </a:solidFill>
                <a:latin typeface="Noto Sans Mono CJK SC" panose="020B0500000000000000" charset="-122"/>
                <a:ea typeface="Noto Sans Mono CJK SC" panose="020B0500000000000000" charset="-122"/>
              </a:rPr>
              <a:t>01</a:t>
            </a:r>
          </a:p>
        </p:txBody>
      </p:sp>
      <p:sp>
        <p:nvSpPr>
          <p:cNvPr id="4" name="文本框 59"/>
          <p:cNvSpPr txBox="1">
            <a:spLocks noChangeArrowheads="1"/>
          </p:cNvSpPr>
          <p:nvPr/>
        </p:nvSpPr>
        <p:spPr bwMode="auto">
          <a:xfrm>
            <a:off x="1605208" y="3343937"/>
            <a:ext cx="1649316" cy="307777"/>
          </a:xfrm>
          <a:prstGeom prst="rect">
            <a:avLst/>
          </a:prstGeom>
          <a:noFill/>
          <a:ln w="9525">
            <a:noFill/>
            <a:miter lim="800000"/>
          </a:ln>
        </p:spPr>
        <p:txBody>
          <a:bodyPr wrap="square">
            <a:spAutoFit/>
          </a:bodyPr>
          <a:lstStyle/>
          <a:p>
            <a:pPr algn="ctr" eaLnBrk="1" hangingPunct="1"/>
            <a:r>
              <a:rPr lang="en-US" altLang="zh-CN" sz="1400" b="1" dirty="0" err="1">
                <a:solidFill>
                  <a:schemeClr val="bg1"/>
                </a:solidFill>
                <a:latin typeface="Noto Sans Mono CJK SC" panose="020B0500000000000000" charset="-122"/>
                <a:ea typeface="Noto Sans Mono CJK SC" panose="020B0500000000000000" charset="-122"/>
              </a:rPr>
              <a:t>ZStack</a:t>
            </a:r>
            <a:r>
              <a:rPr lang="zh-CN" altLang="en-US" sz="1400" b="1" dirty="0">
                <a:solidFill>
                  <a:schemeClr val="bg1"/>
                </a:solidFill>
                <a:latin typeface="Noto Sans Mono CJK SC" panose="020B0500000000000000" charset="-122"/>
                <a:ea typeface="Noto Sans Mono CJK SC" panose="020B0500000000000000" charset="-122"/>
              </a:rPr>
              <a:t>部署与升级</a:t>
            </a:r>
          </a:p>
        </p:txBody>
      </p:sp>
      <p:sp>
        <p:nvSpPr>
          <p:cNvPr id="5" name="菱形 55"/>
          <p:cNvSpPr>
            <a:spLocks noChangeArrowheads="1"/>
          </p:cNvSpPr>
          <p:nvPr/>
        </p:nvSpPr>
        <p:spPr bwMode="auto">
          <a:xfrm>
            <a:off x="1121273" y="1969141"/>
            <a:ext cx="2617186" cy="2460626"/>
          </a:xfrm>
          <a:prstGeom prst="diamond">
            <a:avLst/>
          </a:prstGeom>
          <a:noFill/>
          <a:ln w="12700">
            <a:solidFill>
              <a:schemeClr val="bg1"/>
            </a:solidFill>
            <a:miter lim="800000"/>
          </a:ln>
        </p:spPr>
        <p:txBody>
          <a:bodyPr anchor="ctr"/>
          <a:lstStyle/>
          <a:p>
            <a:pPr algn="ctr" eaLnBrk="1" hangingPunct="1"/>
            <a:endParaRPr lang="zh-CN" altLang="en-US" sz="2800" dirty="0">
              <a:solidFill>
                <a:srgbClr val="FFFFFF"/>
              </a:solidFill>
              <a:latin typeface="Noto Sans Mono CJK SC" panose="020B0500000000000000" charset="-122"/>
              <a:ea typeface="Noto Sans Mono CJK SC" panose="020B0500000000000000" charset="-122"/>
            </a:endParaRPr>
          </a:p>
        </p:txBody>
      </p:sp>
      <p:sp>
        <p:nvSpPr>
          <p:cNvPr id="6" name="文本框 50"/>
          <p:cNvSpPr txBox="1">
            <a:spLocks noChangeArrowheads="1"/>
          </p:cNvSpPr>
          <p:nvPr/>
        </p:nvSpPr>
        <p:spPr bwMode="auto">
          <a:xfrm>
            <a:off x="4326623" y="2490595"/>
            <a:ext cx="1395730" cy="523220"/>
          </a:xfrm>
          <a:prstGeom prst="rect">
            <a:avLst/>
          </a:prstGeom>
          <a:noFill/>
          <a:ln w="9525">
            <a:noFill/>
            <a:miter lim="800000"/>
          </a:ln>
        </p:spPr>
        <p:txBody>
          <a:bodyPr>
            <a:spAutoFit/>
          </a:bodyPr>
          <a:lstStyle/>
          <a:p>
            <a:pPr algn="ctr" eaLnBrk="1" hangingPunct="1"/>
            <a:r>
              <a:rPr lang="en-US" altLang="zh-CN" sz="2800" b="1" dirty="0">
                <a:solidFill>
                  <a:schemeClr val="bg1"/>
                </a:solidFill>
                <a:latin typeface="Noto Sans Mono CJK SC" panose="020B0500000000000000" charset="-122"/>
                <a:ea typeface="Noto Sans Mono CJK SC" panose="020B0500000000000000" charset="-122"/>
              </a:rPr>
              <a:t>02</a:t>
            </a:r>
          </a:p>
        </p:txBody>
      </p:sp>
      <p:sp>
        <p:nvSpPr>
          <p:cNvPr id="7" name="文本框 51"/>
          <p:cNvSpPr txBox="1">
            <a:spLocks noChangeArrowheads="1"/>
          </p:cNvSpPr>
          <p:nvPr/>
        </p:nvSpPr>
        <p:spPr bwMode="auto">
          <a:xfrm>
            <a:off x="4273968" y="3347845"/>
            <a:ext cx="1448385" cy="307777"/>
          </a:xfrm>
          <a:prstGeom prst="rect">
            <a:avLst/>
          </a:prstGeom>
          <a:noFill/>
          <a:ln w="9525">
            <a:noFill/>
            <a:miter lim="800000"/>
          </a:ln>
        </p:spPr>
        <p:txBody>
          <a:bodyPr wrap="square">
            <a:spAutoFit/>
          </a:bodyPr>
          <a:lstStyle/>
          <a:p>
            <a:pPr algn="ctr" eaLnBrk="1" hangingPunct="1"/>
            <a:r>
              <a:rPr lang="en-US" altLang="zh-CN" sz="1400" b="1" dirty="0" err="1">
                <a:solidFill>
                  <a:schemeClr val="bg1"/>
                </a:solidFill>
                <a:latin typeface="Noto Sans Mono CJK SC" panose="020B0500000000000000" charset="-122"/>
                <a:ea typeface="Noto Sans Mono CJK SC" panose="020B0500000000000000" charset="-122"/>
              </a:rPr>
              <a:t>ZStack</a:t>
            </a:r>
            <a:r>
              <a:rPr lang="zh-CN" altLang="en-US" sz="1400" b="1" dirty="0">
                <a:solidFill>
                  <a:schemeClr val="bg1"/>
                </a:solidFill>
                <a:latin typeface="Noto Sans Mono CJK SC" panose="020B0500000000000000" charset="-122"/>
                <a:ea typeface="Noto Sans Mono CJK SC" panose="020B0500000000000000" charset="-122"/>
              </a:rPr>
              <a:t>网络配置</a:t>
            </a:r>
          </a:p>
        </p:txBody>
      </p:sp>
      <p:sp>
        <p:nvSpPr>
          <p:cNvPr id="8" name="菱形 52"/>
          <p:cNvSpPr>
            <a:spLocks noChangeArrowheads="1"/>
          </p:cNvSpPr>
          <p:nvPr/>
        </p:nvSpPr>
        <p:spPr bwMode="auto">
          <a:xfrm>
            <a:off x="3731971" y="1995224"/>
            <a:ext cx="2461260" cy="2460625"/>
          </a:xfrm>
          <a:prstGeom prst="diamond">
            <a:avLst/>
          </a:prstGeom>
          <a:noFill/>
          <a:ln w="12700">
            <a:solidFill>
              <a:schemeClr val="bg1"/>
            </a:solidFill>
            <a:miter lim="800000"/>
          </a:ln>
        </p:spPr>
        <p:txBody>
          <a:bodyPr anchor="ctr"/>
          <a:lstStyle/>
          <a:p>
            <a:pPr algn="ctr" eaLnBrk="1" hangingPunct="1"/>
            <a:endParaRPr lang="zh-CN" altLang="en-US" sz="2800" dirty="0">
              <a:solidFill>
                <a:srgbClr val="FFFFFF"/>
              </a:solidFill>
              <a:latin typeface="Noto Sans Mono CJK SC" panose="020B0500000000000000" charset="-122"/>
              <a:ea typeface="Noto Sans Mono CJK SC" panose="020B0500000000000000" charset="-122"/>
            </a:endParaRPr>
          </a:p>
        </p:txBody>
      </p:sp>
      <p:sp>
        <p:nvSpPr>
          <p:cNvPr id="9" name="文本框 62"/>
          <p:cNvSpPr txBox="1">
            <a:spLocks noChangeArrowheads="1"/>
          </p:cNvSpPr>
          <p:nvPr/>
        </p:nvSpPr>
        <p:spPr bwMode="auto">
          <a:xfrm>
            <a:off x="6812482" y="2490595"/>
            <a:ext cx="1395730" cy="523220"/>
          </a:xfrm>
          <a:prstGeom prst="rect">
            <a:avLst/>
          </a:prstGeom>
          <a:noFill/>
          <a:ln w="9525">
            <a:noFill/>
            <a:miter lim="800000"/>
          </a:ln>
        </p:spPr>
        <p:txBody>
          <a:bodyPr>
            <a:spAutoFit/>
          </a:bodyPr>
          <a:lstStyle/>
          <a:p>
            <a:pPr algn="ctr" eaLnBrk="1" hangingPunct="1"/>
            <a:r>
              <a:rPr lang="en-US" altLang="zh-CN" sz="2800" b="1" dirty="0">
                <a:solidFill>
                  <a:schemeClr val="bg1"/>
                </a:solidFill>
                <a:latin typeface="Noto Sans Mono CJK SC" panose="020B0500000000000000" charset="-122"/>
                <a:ea typeface="Noto Sans Mono CJK SC" panose="020B0500000000000000" charset="-122"/>
              </a:rPr>
              <a:t>03</a:t>
            </a:r>
          </a:p>
        </p:txBody>
      </p:sp>
      <p:sp>
        <p:nvSpPr>
          <p:cNvPr id="10" name="文本框 65"/>
          <p:cNvSpPr txBox="1">
            <a:spLocks noChangeArrowheads="1"/>
          </p:cNvSpPr>
          <p:nvPr/>
        </p:nvSpPr>
        <p:spPr bwMode="auto">
          <a:xfrm>
            <a:off x="6800641" y="3349813"/>
            <a:ext cx="1547747" cy="307777"/>
          </a:xfrm>
          <a:prstGeom prst="rect">
            <a:avLst/>
          </a:prstGeom>
          <a:noFill/>
          <a:ln w="9525">
            <a:noFill/>
            <a:miter lim="800000"/>
          </a:ln>
        </p:spPr>
        <p:txBody>
          <a:bodyPr wrap="square">
            <a:spAutoFit/>
          </a:bodyPr>
          <a:lstStyle/>
          <a:p>
            <a:pPr algn="ctr" eaLnBrk="1" hangingPunct="1"/>
            <a:r>
              <a:rPr lang="en-US" altLang="zh-CN" sz="1400" b="1" dirty="0" err="1">
                <a:solidFill>
                  <a:schemeClr val="bg1"/>
                </a:solidFill>
                <a:latin typeface="Noto Sans Mono CJK SC" panose="020B0500000000000000" charset="-122"/>
                <a:ea typeface="Noto Sans Mono CJK SC" panose="020B0500000000000000" charset="-122"/>
              </a:rPr>
              <a:t>ZStack</a:t>
            </a:r>
            <a:r>
              <a:rPr lang="zh-CN" altLang="en-US" sz="1400" b="1" dirty="0">
                <a:solidFill>
                  <a:schemeClr val="bg1"/>
                </a:solidFill>
                <a:latin typeface="Noto Sans Mono CJK SC" panose="020B0500000000000000" charset="-122"/>
                <a:ea typeface="Noto Sans Mono CJK SC" panose="020B0500000000000000" charset="-122"/>
              </a:rPr>
              <a:t>模板封装</a:t>
            </a:r>
          </a:p>
        </p:txBody>
      </p:sp>
      <p:sp>
        <p:nvSpPr>
          <p:cNvPr id="17" name="菱形 66"/>
          <p:cNvSpPr>
            <a:spLocks noChangeArrowheads="1"/>
          </p:cNvSpPr>
          <p:nvPr/>
        </p:nvSpPr>
        <p:spPr bwMode="auto">
          <a:xfrm>
            <a:off x="6243954" y="1995224"/>
            <a:ext cx="2461260" cy="2460625"/>
          </a:xfrm>
          <a:prstGeom prst="diamond">
            <a:avLst/>
          </a:prstGeom>
          <a:noFill/>
          <a:ln w="12700">
            <a:solidFill>
              <a:schemeClr val="bg1"/>
            </a:solidFill>
            <a:miter lim="800000"/>
          </a:ln>
        </p:spPr>
        <p:txBody>
          <a:bodyPr anchor="ctr"/>
          <a:lstStyle/>
          <a:p>
            <a:pPr algn="ctr" eaLnBrk="1" hangingPunct="1"/>
            <a:endParaRPr lang="zh-CN" altLang="en-US" sz="2800" dirty="0">
              <a:solidFill>
                <a:srgbClr val="FFFFFF"/>
              </a:solidFill>
              <a:latin typeface="Noto Sans Mono CJK SC" panose="020B0500000000000000" charset="-122"/>
              <a:ea typeface="Noto Sans Mono CJK SC" panose="020B0500000000000000" charset="-122"/>
            </a:endParaRPr>
          </a:p>
        </p:txBody>
      </p:sp>
      <p:grpSp>
        <p:nvGrpSpPr>
          <p:cNvPr id="18" name="组合 6"/>
          <p:cNvGrpSpPr/>
          <p:nvPr/>
        </p:nvGrpSpPr>
        <p:grpSpPr bwMode="auto">
          <a:xfrm>
            <a:off x="1711401" y="3145527"/>
            <a:ext cx="1450340" cy="80010"/>
            <a:chOff x="0" y="0"/>
            <a:chExt cx="1450046" cy="80216"/>
          </a:xfrm>
        </p:grpSpPr>
        <p:sp>
          <p:nvSpPr>
            <p:cNvPr id="19" name="椭圆 38"/>
            <p:cNvSpPr>
              <a:spLocks noChangeArrowheads="1"/>
            </p:cNvSpPr>
            <p:nvPr/>
          </p:nvSpPr>
          <p:spPr bwMode="auto">
            <a:xfrm flipV="1">
              <a:off x="691265" y="0"/>
              <a:ext cx="80216" cy="80216"/>
            </a:xfrm>
            <a:prstGeom prst="ellipse">
              <a:avLst/>
            </a:prstGeom>
            <a:solidFill>
              <a:schemeClr val="bg1"/>
            </a:solidFill>
            <a:ln w="9525">
              <a:noFill/>
              <a:round/>
            </a:ln>
          </p:spPr>
          <p:txBody>
            <a:bodyPr anchor="ctr"/>
            <a:lstStyle/>
            <a:p>
              <a:pPr algn="ctr" eaLnBrk="1" hangingPunct="1"/>
              <a:endParaRPr lang="zh-CN" altLang="en-US" dirty="0">
                <a:solidFill>
                  <a:srgbClr val="FFFFFF"/>
                </a:solidFill>
                <a:latin typeface="Noto Sans Mono CJK SC" panose="020B0500000000000000" charset="-122"/>
                <a:ea typeface="Noto Sans Mono CJK SC" panose="020B0500000000000000" charset="-122"/>
              </a:endParaRPr>
            </a:p>
          </p:txBody>
        </p:sp>
        <p:grpSp>
          <p:nvGrpSpPr>
            <p:cNvPr id="24" name="组合 5"/>
            <p:cNvGrpSpPr/>
            <p:nvPr/>
          </p:nvGrpSpPr>
          <p:grpSpPr bwMode="auto">
            <a:xfrm>
              <a:off x="0" y="43553"/>
              <a:ext cx="1450046" cy="0"/>
              <a:chOff x="0" y="0"/>
              <a:chExt cx="1450046" cy="0"/>
            </a:xfrm>
          </p:grpSpPr>
          <p:cxnSp>
            <p:nvCxnSpPr>
              <p:cNvPr id="25" name="直接连接符 36"/>
              <p:cNvCxnSpPr>
                <a:cxnSpLocks noChangeShapeType="1"/>
              </p:cNvCxnSpPr>
              <p:nvPr/>
            </p:nvCxnSpPr>
            <p:spPr bwMode="auto">
              <a:xfrm>
                <a:off x="0" y="0"/>
                <a:ext cx="548346" cy="0"/>
              </a:xfrm>
              <a:prstGeom prst="line">
                <a:avLst/>
              </a:prstGeom>
              <a:noFill/>
              <a:ln w="6350" cap="rnd">
                <a:solidFill>
                  <a:schemeClr val="bg1"/>
                </a:solidFill>
                <a:round/>
              </a:ln>
            </p:spPr>
          </p:cxnSp>
          <p:cxnSp>
            <p:nvCxnSpPr>
              <p:cNvPr id="26" name="直接连接符 42"/>
              <p:cNvCxnSpPr>
                <a:cxnSpLocks noChangeShapeType="1"/>
              </p:cNvCxnSpPr>
              <p:nvPr/>
            </p:nvCxnSpPr>
            <p:spPr bwMode="auto">
              <a:xfrm>
                <a:off x="901700" y="0"/>
                <a:ext cx="548346" cy="0"/>
              </a:xfrm>
              <a:prstGeom prst="line">
                <a:avLst/>
              </a:prstGeom>
              <a:noFill/>
              <a:ln w="6350" cap="rnd">
                <a:solidFill>
                  <a:schemeClr val="bg1"/>
                </a:solidFill>
                <a:round/>
              </a:ln>
            </p:spPr>
          </p:cxnSp>
        </p:grpSp>
      </p:grpSp>
      <p:grpSp>
        <p:nvGrpSpPr>
          <p:cNvPr id="20" name="组合 45"/>
          <p:cNvGrpSpPr/>
          <p:nvPr/>
        </p:nvGrpSpPr>
        <p:grpSpPr bwMode="auto">
          <a:xfrm>
            <a:off x="4272095" y="3202430"/>
            <a:ext cx="1450340" cy="80010"/>
            <a:chOff x="0" y="0"/>
            <a:chExt cx="1450046" cy="80216"/>
          </a:xfrm>
        </p:grpSpPr>
        <p:sp>
          <p:nvSpPr>
            <p:cNvPr id="21" name="椭圆 46"/>
            <p:cNvSpPr>
              <a:spLocks noChangeArrowheads="1"/>
            </p:cNvSpPr>
            <p:nvPr/>
          </p:nvSpPr>
          <p:spPr bwMode="auto">
            <a:xfrm flipV="1">
              <a:off x="691265" y="0"/>
              <a:ext cx="80216" cy="80216"/>
            </a:xfrm>
            <a:prstGeom prst="ellipse">
              <a:avLst/>
            </a:prstGeom>
            <a:solidFill>
              <a:schemeClr val="bg1"/>
            </a:solidFill>
            <a:ln w="9525">
              <a:noFill/>
              <a:round/>
            </a:ln>
          </p:spPr>
          <p:txBody>
            <a:bodyPr anchor="ctr"/>
            <a:lstStyle/>
            <a:p>
              <a:pPr algn="ctr" eaLnBrk="1" hangingPunct="1"/>
              <a:endParaRPr lang="zh-CN" altLang="en-US" dirty="0">
                <a:solidFill>
                  <a:srgbClr val="FFFFFF"/>
                </a:solidFill>
                <a:latin typeface="Noto Sans Mono CJK SC" panose="020B0500000000000000" charset="-122"/>
                <a:ea typeface="Noto Sans Mono CJK SC" panose="020B0500000000000000" charset="-122"/>
              </a:endParaRPr>
            </a:p>
          </p:txBody>
        </p:sp>
        <p:grpSp>
          <p:nvGrpSpPr>
            <p:cNvPr id="27" name="组合 47"/>
            <p:cNvGrpSpPr/>
            <p:nvPr/>
          </p:nvGrpSpPr>
          <p:grpSpPr bwMode="auto">
            <a:xfrm>
              <a:off x="0" y="43553"/>
              <a:ext cx="1450046" cy="0"/>
              <a:chOff x="0" y="0"/>
              <a:chExt cx="1450046" cy="0"/>
            </a:xfrm>
          </p:grpSpPr>
          <p:cxnSp>
            <p:nvCxnSpPr>
              <p:cNvPr id="28" name="直接连接符 48"/>
              <p:cNvCxnSpPr>
                <a:cxnSpLocks noChangeShapeType="1"/>
              </p:cNvCxnSpPr>
              <p:nvPr/>
            </p:nvCxnSpPr>
            <p:spPr bwMode="auto">
              <a:xfrm>
                <a:off x="0" y="0"/>
                <a:ext cx="548346" cy="0"/>
              </a:xfrm>
              <a:prstGeom prst="line">
                <a:avLst/>
              </a:prstGeom>
              <a:noFill/>
              <a:ln w="6350" cap="rnd">
                <a:solidFill>
                  <a:schemeClr val="bg1"/>
                </a:solidFill>
                <a:round/>
              </a:ln>
            </p:spPr>
          </p:cxnSp>
          <p:cxnSp>
            <p:nvCxnSpPr>
              <p:cNvPr id="29" name="直接连接符 63"/>
              <p:cNvCxnSpPr>
                <a:cxnSpLocks noChangeShapeType="1"/>
              </p:cNvCxnSpPr>
              <p:nvPr/>
            </p:nvCxnSpPr>
            <p:spPr bwMode="auto">
              <a:xfrm>
                <a:off x="901700" y="0"/>
                <a:ext cx="548346" cy="0"/>
              </a:xfrm>
              <a:prstGeom prst="line">
                <a:avLst/>
              </a:prstGeom>
              <a:noFill/>
              <a:ln w="6350" cap="rnd">
                <a:solidFill>
                  <a:schemeClr val="bg1"/>
                </a:solidFill>
                <a:round/>
              </a:ln>
            </p:spPr>
          </p:cxnSp>
        </p:grpSp>
      </p:grpSp>
      <p:grpSp>
        <p:nvGrpSpPr>
          <p:cNvPr id="30" name="组合 64"/>
          <p:cNvGrpSpPr/>
          <p:nvPr/>
        </p:nvGrpSpPr>
        <p:grpSpPr bwMode="auto">
          <a:xfrm>
            <a:off x="6750418" y="3202430"/>
            <a:ext cx="1450340" cy="80010"/>
            <a:chOff x="0" y="0"/>
            <a:chExt cx="1450046" cy="80216"/>
          </a:xfrm>
        </p:grpSpPr>
        <p:sp>
          <p:nvSpPr>
            <p:cNvPr id="31" name="椭圆 70"/>
            <p:cNvSpPr>
              <a:spLocks noChangeArrowheads="1"/>
            </p:cNvSpPr>
            <p:nvPr/>
          </p:nvSpPr>
          <p:spPr bwMode="auto">
            <a:xfrm flipV="1">
              <a:off x="691265" y="0"/>
              <a:ext cx="80216" cy="80216"/>
            </a:xfrm>
            <a:prstGeom prst="ellipse">
              <a:avLst/>
            </a:prstGeom>
            <a:solidFill>
              <a:schemeClr val="bg1"/>
            </a:solidFill>
            <a:ln w="9525">
              <a:noFill/>
              <a:round/>
            </a:ln>
          </p:spPr>
          <p:txBody>
            <a:bodyPr anchor="ctr"/>
            <a:lstStyle/>
            <a:p>
              <a:pPr algn="ctr" eaLnBrk="1" hangingPunct="1"/>
              <a:endParaRPr lang="zh-CN" altLang="en-US" dirty="0">
                <a:solidFill>
                  <a:srgbClr val="FFFFFF"/>
                </a:solidFill>
                <a:latin typeface="Noto Sans Mono CJK SC" panose="020B0500000000000000" charset="-122"/>
                <a:ea typeface="Noto Sans Mono CJK SC" panose="020B0500000000000000" charset="-122"/>
              </a:endParaRPr>
            </a:p>
          </p:txBody>
        </p:sp>
        <p:grpSp>
          <p:nvGrpSpPr>
            <p:cNvPr id="32" name="组合 71"/>
            <p:cNvGrpSpPr/>
            <p:nvPr/>
          </p:nvGrpSpPr>
          <p:grpSpPr bwMode="auto">
            <a:xfrm>
              <a:off x="0" y="43553"/>
              <a:ext cx="1450046" cy="0"/>
              <a:chOff x="0" y="0"/>
              <a:chExt cx="1450046" cy="0"/>
            </a:xfrm>
          </p:grpSpPr>
          <p:cxnSp>
            <p:nvCxnSpPr>
              <p:cNvPr id="33" name="直接连接符 77"/>
              <p:cNvCxnSpPr>
                <a:cxnSpLocks noChangeShapeType="1"/>
              </p:cNvCxnSpPr>
              <p:nvPr/>
            </p:nvCxnSpPr>
            <p:spPr bwMode="auto">
              <a:xfrm>
                <a:off x="0" y="0"/>
                <a:ext cx="548346" cy="0"/>
              </a:xfrm>
              <a:prstGeom prst="line">
                <a:avLst/>
              </a:prstGeom>
              <a:noFill/>
              <a:ln w="6350" cap="rnd">
                <a:solidFill>
                  <a:schemeClr val="bg1"/>
                </a:solidFill>
                <a:round/>
              </a:ln>
            </p:spPr>
          </p:cxnSp>
          <p:cxnSp>
            <p:nvCxnSpPr>
              <p:cNvPr id="34" name="直接连接符 78"/>
              <p:cNvCxnSpPr>
                <a:cxnSpLocks noChangeShapeType="1"/>
              </p:cNvCxnSpPr>
              <p:nvPr/>
            </p:nvCxnSpPr>
            <p:spPr bwMode="auto">
              <a:xfrm>
                <a:off x="901700" y="0"/>
                <a:ext cx="548346" cy="0"/>
              </a:xfrm>
              <a:prstGeom prst="line">
                <a:avLst/>
              </a:prstGeom>
              <a:noFill/>
              <a:ln w="6350" cap="rnd">
                <a:solidFill>
                  <a:schemeClr val="bg1"/>
                </a:solidFill>
                <a:round/>
              </a:ln>
            </p:spPr>
          </p:cxnSp>
        </p:grpSp>
      </p:grpSp>
      <p:grpSp>
        <p:nvGrpSpPr>
          <p:cNvPr id="35" name="组合 2"/>
          <p:cNvGrpSpPr/>
          <p:nvPr/>
        </p:nvGrpSpPr>
        <p:grpSpPr bwMode="auto">
          <a:xfrm>
            <a:off x="1285240" y="1266825"/>
            <a:ext cx="9917430" cy="3724275"/>
            <a:chOff x="0" y="201464"/>
            <a:chExt cx="10241333" cy="3725802"/>
          </a:xfrm>
        </p:grpSpPr>
        <p:grpSp>
          <p:nvGrpSpPr>
            <p:cNvPr id="36" name="组合 106"/>
            <p:cNvGrpSpPr/>
            <p:nvPr/>
          </p:nvGrpSpPr>
          <p:grpSpPr bwMode="auto">
            <a:xfrm>
              <a:off x="0" y="3851066"/>
              <a:ext cx="10241331" cy="76200"/>
              <a:chOff x="0" y="0"/>
              <a:chExt cx="4645994" cy="76200"/>
            </a:xfrm>
          </p:grpSpPr>
          <p:cxnSp>
            <p:nvCxnSpPr>
              <p:cNvPr id="37" name="直接连接符 107"/>
              <p:cNvCxnSpPr>
                <a:cxnSpLocks noChangeShapeType="1"/>
              </p:cNvCxnSpPr>
              <p:nvPr/>
            </p:nvCxnSpPr>
            <p:spPr bwMode="auto">
              <a:xfrm>
                <a:off x="0" y="0"/>
                <a:ext cx="4645994" cy="0"/>
              </a:xfrm>
              <a:prstGeom prst="line">
                <a:avLst/>
              </a:prstGeom>
              <a:noFill/>
              <a:ln w="6350" cap="rnd">
                <a:solidFill>
                  <a:schemeClr val="bg1"/>
                </a:solidFill>
                <a:round/>
              </a:ln>
            </p:spPr>
          </p:cxnSp>
          <p:cxnSp>
            <p:nvCxnSpPr>
              <p:cNvPr id="39" name="直接连接符 108"/>
              <p:cNvCxnSpPr>
                <a:cxnSpLocks noChangeShapeType="1"/>
              </p:cNvCxnSpPr>
              <p:nvPr/>
            </p:nvCxnSpPr>
            <p:spPr bwMode="auto">
              <a:xfrm>
                <a:off x="0" y="76200"/>
                <a:ext cx="4645994" cy="0"/>
              </a:xfrm>
              <a:prstGeom prst="line">
                <a:avLst/>
              </a:prstGeom>
              <a:noFill/>
              <a:ln w="6350" cap="rnd">
                <a:solidFill>
                  <a:schemeClr val="bg1"/>
                </a:solidFill>
                <a:round/>
              </a:ln>
            </p:spPr>
          </p:cxnSp>
        </p:grpSp>
        <p:grpSp>
          <p:nvGrpSpPr>
            <p:cNvPr id="40" name="组合 74"/>
            <p:cNvGrpSpPr/>
            <p:nvPr/>
          </p:nvGrpSpPr>
          <p:grpSpPr bwMode="auto">
            <a:xfrm>
              <a:off x="1" y="201464"/>
              <a:ext cx="3649356" cy="76200"/>
              <a:chOff x="0" y="0"/>
              <a:chExt cx="4645994" cy="76200"/>
            </a:xfrm>
          </p:grpSpPr>
          <p:cxnSp>
            <p:nvCxnSpPr>
              <p:cNvPr id="41" name="直接连接符 80"/>
              <p:cNvCxnSpPr>
                <a:cxnSpLocks noChangeShapeType="1"/>
              </p:cNvCxnSpPr>
              <p:nvPr/>
            </p:nvCxnSpPr>
            <p:spPr bwMode="auto">
              <a:xfrm>
                <a:off x="0" y="0"/>
                <a:ext cx="4645994" cy="0"/>
              </a:xfrm>
              <a:prstGeom prst="line">
                <a:avLst/>
              </a:prstGeom>
              <a:noFill/>
              <a:ln w="6350" cap="rnd">
                <a:solidFill>
                  <a:schemeClr val="bg1"/>
                </a:solidFill>
                <a:round/>
              </a:ln>
            </p:spPr>
          </p:cxnSp>
          <p:cxnSp>
            <p:nvCxnSpPr>
              <p:cNvPr id="42" name="直接连接符 81"/>
              <p:cNvCxnSpPr>
                <a:cxnSpLocks noChangeShapeType="1"/>
              </p:cNvCxnSpPr>
              <p:nvPr/>
            </p:nvCxnSpPr>
            <p:spPr bwMode="auto">
              <a:xfrm>
                <a:off x="0" y="76200"/>
                <a:ext cx="4645994" cy="0"/>
              </a:xfrm>
              <a:prstGeom prst="line">
                <a:avLst/>
              </a:prstGeom>
              <a:noFill/>
              <a:ln w="6350" cap="rnd">
                <a:solidFill>
                  <a:schemeClr val="bg1"/>
                </a:solidFill>
                <a:round/>
              </a:ln>
            </p:spPr>
          </p:cxnSp>
        </p:grpSp>
        <p:grpSp>
          <p:nvGrpSpPr>
            <p:cNvPr id="43" name="组合 82"/>
            <p:cNvGrpSpPr/>
            <p:nvPr/>
          </p:nvGrpSpPr>
          <p:grpSpPr bwMode="auto">
            <a:xfrm>
              <a:off x="6591977" y="201464"/>
              <a:ext cx="3649356" cy="76200"/>
              <a:chOff x="0" y="0"/>
              <a:chExt cx="4645994" cy="76200"/>
            </a:xfrm>
          </p:grpSpPr>
          <p:cxnSp>
            <p:nvCxnSpPr>
              <p:cNvPr id="44" name="直接连接符 83"/>
              <p:cNvCxnSpPr>
                <a:cxnSpLocks noChangeShapeType="1"/>
              </p:cNvCxnSpPr>
              <p:nvPr/>
            </p:nvCxnSpPr>
            <p:spPr bwMode="auto">
              <a:xfrm>
                <a:off x="0" y="0"/>
                <a:ext cx="4645994" cy="0"/>
              </a:xfrm>
              <a:prstGeom prst="line">
                <a:avLst/>
              </a:prstGeom>
              <a:noFill/>
              <a:ln w="6350" cap="rnd">
                <a:solidFill>
                  <a:schemeClr val="bg1"/>
                </a:solidFill>
                <a:round/>
              </a:ln>
            </p:spPr>
          </p:cxnSp>
          <p:cxnSp>
            <p:nvCxnSpPr>
              <p:cNvPr id="45" name="直接连接符 84"/>
              <p:cNvCxnSpPr>
                <a:cxnSpLocks noChangeShapeType="1"/>
              </p:cNvCxnSpPr>
              <p:nvPr/>
            </p:nvCxnSpPr>
            <p:spPr bwMode="auto">
              <a:xfrm>
                <a:off x="0" y="76200"/>
                <a:ext cx="4645994" cy="0"/>
              </a:xfrm>
              <a:prstGeom prst="line">
                <a:avLst/>
              </a:prstGeom>
              <a:noFill/>
              <a:ln w="6350" cap="rnd">
                <a:solidFill>
                  <a:schemeClr val="bg1"/>
                </a:solidFill>
                <a:round/>
              </a:ln>
            </p:spPr>
          </p:cxnSp>
        </p:grpSp>
      </p:grpSp>
      <p:sp>
        <p:nvSpPr>
          <p:cNvPr id="46" name="文本框 45"/>
          <p:cNvSpPr txBox="1"/>
          <p:nvPr/>
        </p:nvSpPr>
        <p:spPr>
          <a:xfrm>
            <a:off x="5189855" y="759460"/>
            <a:ext cx="2108200" cy="1015365"/>
          </a:xfrm>
          <a:prstGeom prst="rect">
            <a:avLst/>
          </a:prstGeom>
          <a:noFill/>
          <a:ln>
            <a:noFill/>
          </a:ln>
        </p:spPr>
        <p:txBody>
          <a:bodyPr wrap="none" rtlCol="0">
            <a:spAutoFit/>
          </a:bodyPr>
          <a:lstStyle/>
          <a:p>
            <a:r>
              <a:rPr lang="zh-CN" altLang="en-US" sz="6000" dirty="0">
                <a:solidFill>
                  <a:schemeClr val="bg1"/>
                </a:solidFill>
                <a:latin typeface="Noto Sans Mono CJK SC" panose="020B0500000000000000" pitchFamily="34" charset="-128"/>
                <a:ea typeface="Noto Sans Mono CJK SC" panose="020B0500000000000000" pitchFamily="34" charset="-128"/>
              </a:rPr>
              <a:t>目 录</a:t>
            </a:r>
          </a:p>
        </p:txBody>
      </p:sp>
      <p:grpSp>
        <p:nvGrpSpPr>
          <p:cNvPr id="55" name="组合 54"/>
          <p:cNvGrpSpPr/>
          <p:nvPr/>
        </p:nvGrpSpPr>
        <p:grpSpPr>
          <a:xfrm>
            <a:off x="8741408" y="1992252"/>
            <a:ext cx="2461260" cy="2460625"/>
            <a:chOff x="3579" y="2988"/>
            <a:chExt cx="3876" cy="3875"/>
          </a:xfrm>
        </p:grpSpPr>
        <p:sp>
          <p:nvSpPr>
            <p:cNvPr id="47" name="文本框 58"/>
            <p:cNvSpPr txBox="1">
              <a:spLocks noChangeArrowheads="1"/>
            </p:cNvSpPr>
            <p:nvPr/>
          </p:nvSpPr>
          <p:spPr bwMode="auto">
            <a:xfrm>
              <a:off x="4418" y="3741"/>
              <a:ext cx="2198" cy="824"/>
            </a:xfrm>
            <a:prstGeom prst="rect">
              <a:avLst/>
            </a:prstGeom>
            <a:noFill/>
            <a:ln w="9525">
              <a:noFill/>
              <a:miter lim="800000"/>
            </a:ln>
          </p:spPr>
          <p:txBody>
            <a:bodyPr>
              <a:spAutoFit/>
            </a:bodyPr>
            <a:lstStyle/>
            <a:p>
              <a:pPr algn="ctr" eaLnBrk="1" hangingPunct="1"/>
              <a:r>
                <a:rPr lang="en-US" altLang="zh-CN" sz="2800" b="1" dirty="0">
                  <a:solidFill>
                    <a:schemeClr val="bg1"/>
                  </a:solidFill>
                  <a:latin typeface="Noto Sans Mono CJK SC" panose="020B0500000000000000" charset="-122"/>
                  <a:ea typeface="Noto Sans Mono CJK SC" panose="020B0500000000000000" charset="-122"/>
                </a:rPr>
                <a:t>04</a:t>
              </a:r>
            </a:p>
          </p:txBody>
        </p:sp>
        <p:sp>
          <p:nvSpPr>
            <p:cNvPr id="49" name="菱形 55"/>
            <p:cNvSpPr>
              <a:spLocks noChangeArrowheads="1"/>
            </p:cNvSpPr>
            <p:nvPr/>
          </p:nvSpPr>
          <p:spPr bwMode="auto">
            <a:xfrm>
              <a:off x="3579" y="2988"/>
              <a:ext cx="3876" cy="3875"/>
            </a:xfrm>
            <a:prstGeom prst="diamond">
              <a:avLst/>
            </a:prstGeom>
            <a:noFill/>
            <a:ln w="12700">
              <a:solidFill>
                <a:schemeClr val="bg1"/>
              </a:solidFill>
              <a:miter lim="800000"/>
            </a:ln>
          </p:spPr>
          <p:txBody>
            <a:bodyPr anchor="ctr"/>
            <a:lstStyle/>
            <a:p>
              <a:pPr algn="ctr" eaLnBrk="1" hangingPunct="1"/>
              <a:endParaRPr lang="zh-CN" altLang="en-US" sz="2800" dirty="0">
                <a:solidFill>
                  <a:srgbClr val="FFFFFF"/>
                </a:solidFill>
                <a:latin typeface="Noto Sans Mono CJK SC" panose="020B0500000000000000" charset="-122"/>
                <a:ea typeface="Noto Sans Mono CJK SC" panose="020B0500000000000000" charset="-122"/>
              </a:endParaRPr>
            </a:p>
          </p:txBody>
        </p:sp>
        <p:grpSp>
          <p:nvGrpSpPr>
            <p:cNvPr id="50" name="组合 6"/>
            <p:cNvGrpSpPr/>
            <p:nvPr/>
          </p:nvGrpSpPr>
          <p:grpSpPr bwMode="auto">
            <a:xfrm>
              <a:off x="4365" y="4862"/>
              <a:ext cx="2284" cy="126"/>
              <a:chOff x="0" y="0"/>
              <a:chExt cx="1450046" cy="80216"/>
            </a:xfrm>
          </p:grpSpPr>
          <p:sp>
            <p:nvSpPr>
              <p:cNvPr id="51" name="椭圆 38"/>
              <p:cNvSpPr>
                <a:spLocks noChangeArrowheads="1"/>
              </p:cNvSpPr>
              <p:nvPr/>
            </p:nvSpPr>
            <p:spPr bwMode="auto">
              <a:xfrm flipV="1">
                <a:off x="691265" y="0"/>
                <a:ext cx="80216" cy="80216"/>
              </a:xfrm>
              <a:prstGeom prst="ellipse">
                <a:avLst/>
              </a:prstGeom>
              <a:solidFill>
                <a:schemeClr val="bg1"/>
              </a:solidFill>
              <a:ln w="9525">
                <a:noFill/>
                <a:round/>
              </a:ln>
            </p:spPr>
            <p:txBody>
              <a:bodyPr anchor="ctr"/>
              <a:lstStyle/>
              <a:p>
                <a:pPr algn="ctr" eaLnBrk="1" hangingPunct="1"/>
                <a:endParaRPr lang="zh-CN" altLang="en-US" dirty="0">
                  <a:solidFill>
                    <a:srgbClr val="FFFFFF"/>
                  </a:solidFill>
                  <a:latin typeface="Noto Sans Mono CJK SC" panose="020B0500000000000000" charset="-122"/>
                  <a:ea typeface="Noto Sans Mono CJK SC" panose="020B0500000000000000" charset="-122"/>
                </a:endParaRPr>
              </a:p>
            </p:txBody>
          </p:sp>
          <p:grpSp>
            <p:nvGrpSpPr>
              <p:cNvPr id="52" name="组合 5"/>
              <p:cNvGrpSpPr/>
              <p:nvPr/>
            </p:nvGrpSpPr>
            <p:grpSpPr bwMode="auto">
              <a:xfrm>
                <a:off x="0" y="43553"/>
                <a:ext cx="1450046" cy="0"/>
                <a:chOff x="0" y="0"/>
                <a:chExt cx="1450046" cy="0"/>
              </a:xfrm>
            </p:grpSpPr>
            <p:cxnSp>
              <p:nvCxnSpPr>
                <p:cNvPr id="53" name="直接连接符 36"/>
                <p:cNvCxnSpPr>
                  <a:cxnSpLocks noChangeShapeType="1"/>
                </p:cNvCxnSpPr>
                <p:nvPr/>
              </p:nvCxnSpPr>
              <p:spPr bwMode="auto">
                <a:xfrm>
                  <a:off x="0" y="0"/>
                  <a:ext cx="548346" cy="0"/>
                </a:xfrm>
                <a:prstGeom prst="line">
                  <a:avLst/>
                </a:prstGeom>
                <a:noFill/>
                <a:ln w="6350" cap="rnd">
                  <a:solidFill>
                    <a:schemeClr val="bg1"/>
                  </a:solidFill>
                  <a:round/>
                </a:ln>
              </p:spPr>
            </p:cxnSp>
            <p:cxnSp>
              <p:nvCxnSpPr>
                <p:cNvPr id="54" name="直接连接符 42"/>
                <p:cNvCxnSpPr>
                  <a:cxnSpLocks noChangeShapeType="1"/>
                </p:cNvCxnSpPr>
                <p:nvPr/>
              </p:nvCxnSpPr>
              <p:spPr bwMode="auto">
                <a:xfrm>
                  <a:off x="901700" y="0"/>
                  <a:ext cx="548346" cy="0"/>
                </a:xfrm>
                <a:prstGeom prst="line">
                  <a:avLst/>
                </a:prstGeom>
                <a:noFill/>
                <a:ln w="6350" cap="rnd">
                  <a:solidFill>
                    <a:schemeClr val="bg1"/>
                  </a:solidFill>
                  <a:round/>
                </a:ln>
              </p:spPr>
            </p:cxnSp>
          </p:grpSp>
        </p:grpSp>
      </p:grpSp>
      <p:sp>
        <p:nvSpPr>
          <p:cNvPr id="65" name="文本框 65">
            <a:extLst>
              <a:ext uri="{FF2B5EF4-FFF2-40B4-BE49-F238E27FC236}">
                <a16:creationId xmlns:a16="http://schemas.microsoft.com/office/drawing/2014/main" id="{E5182516-6662-C440-8BA7-375228017CB1}"/>
              </a:ext>
            </a:extLst>
          </p:cNvPr>
          <p:cNvSpPr txBox="1">
            <a:spLocks noChangeArrowheads="1"/>
          </p:cNvSpPr>
          <p:nvPr/>
        </p:nvSpPr>
        <p:spPr bwMode="auto">
          <a:xfrm>
            <a:off x="9077257" y="3347773"/>
            <a:ext cx="1934095" cy="307777"/>
          </a:xfrm>
          <a:prstGeom prst="rect">
            <a:avLst/>
          </a:prstGeom>
          <a:noFill/>
          <a:ln w="9525">
            <a:noFill/>
            <a:miter lim="800000"/>
          </a:ln>
        </p:spPr>
        <p:txBody>
          <a:bodyPr wrap="square">
            <a:spAutoFit/>
          </a:bodyPr>
          <a:lstStyle/>
          <a:p>
            <a:pPr algn="ctr" eaLnBrk="1" hangingPunct="1"/>
            <a:r>
              <a:rPr lang="en-US" altLang="zh-CN" sz="1400" b="1" dirty="0" err="1">
                <a:solidFill>
                  <a:schemeClr val="bg1"/>
                </a:solidFill>
                <a:latin typeface="Noto Sans Mono CJK SC" panose="020B0500000000000000" charset="-122"/>
                <a:ea typeface="Noto Sans Mono CJK SC" panose="020B0500000000000000" charset="-122"/>
              </a:rPr>
              <a:t>ZStack</a:t>
            </a:r>
            <a:r>
              <a:rPr lang="zh-CN" altLang="en-US" sz="1400" b="1" dirty="0">
                <a:solidFill>
                  <a:schemeClr val="bg1"/>
                </a:solidFill>
                <a:latin typeface="Noto Sans Mono CJK SC" panose="020B0500000000000000" charset="-122"/>
                <a:ea typeface="Noto Sans Mono CJK SC" panose="020B0500000000000000" charset="-122"/>
              </a:rPr>
              <a:t>运维与监控</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C4558CE-16EE-1F4D-BFE7-C8180C41D81B}"/>
              </a:ext>
            </a:extLst>
          </p:cNvPr>
          <p:cNvSpPr txBox="1"/>
          <p:nvPr/>
        </p:nvSpPr>
        <p:spPr>
          <a:xfrm>
            <a:off x="596087" y="322627"/>
            <a:ext cx="3690906"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网络服务  负载均衡</a:t>
            </a:r>
          </a:p>
        </p:txBody>
      </p:sp>
      <p:sp>
        <p:nvSpPr>
          <p:cNvPr id="3" name="矩形 2">
            <a:extLst>
              <a:ext uri="{FF2B5EF4-FFF2-40B4-BE49-F238E27FC236}">
                <a16:creationId xmlns:a16="http://schemas.microsoft.com/office/drawing/2014/main" id="{312AEE3C-2013-C24A-B482-2A44A0DC7DFD}"/>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02</a:t>
            </a:r>
          </a:p>
        </p:txBody>
      </p:sp>
      <p:pic>
        <p:nvPicPr>
          <p:cNvPr id="4" name="图片 3" descr="负载均衡">
            <a:extLst>
              <a:ext uri="{FF2B5EF4-FFF2-40B4-BE49-F238E27FC236}">
                <a16:creationId xmlns:a16="http://schemas.microsoft.com/office/drawing/2014/main" id="{67EE4CC3-AADC-0643-B977-9B1DF568DCC8}"/>
              </a:ext>
            </a:extLst>
          </p:cNvPr>
          <p:cNvPicPr>
            <a:picLocks noChangeAspect="1"/>
          </p:cNvPicPr>
          <p:nvPr/>
        </p:nvPicPr>
        <p:blipFill>
          <a:blip r:embed="rId2"/>
          <a:srcRect l="9354" t="10309" r="7152" b="8755"/>
          <a:stretch>
            <a:fillRect/>
          </a:stretch>
        </p:blipFill>
        <p:spPr>
          <a:xfrm>
            <a:off x="3361195" y="1577009"/>
            <a:ext cx="5469609" cy="4117410"/>
          </a:xfrm>
          <a:prstGeom prst="rect">
            <a:avLst/>
          </a:prstGeom>
        </p:spPr>
      </p:pic>
      <p:sp>
        <p:nvSpPr>
          <p:cNvPr id="5" name="矩形 4">
            <a:extLst>
              <a:ext uri="{FF2B5EF4-FFF2-40B4-BE49-F238E27FC236}">
                <a16:creationId xmlns:a16="http://schemas.microsoft.com/office/drawing/2014/main" id="{0B6B98F7-6779-0140-B977-8C92190B9571}"/>
              </a:ext>
            </a:extLst>
          </p:cNvPr>
          <p:cNvSpPr/>
          <p:nvPr/>
        </p:nvSpPr>
        <p:spPr>
          <a:xfrm>
            <a:off x="767936" y="785083"/>
            <a:ext cx="7770421" cy="923330"/>
          </a:xfrm>
          <a:prstGeom prst="rect">
            <a:avLst/>
          </a:prstGeom>
        </p:spPr>
        <p:txBody>
          <a:bodyPr wrap="square">
            <a:spAutoFit/>
          </a:bodyPr>
          <a:lstStyle/>
          <a:p>
            <a:r>
              <a:rPr lang="zh-CN" altLang="en-US" b="1" dirty="0">
                <a:solidFill>
                  <a:schemeClr val="bg1"/>
                </a:solidFill>
                <a:latin typeface="Noto Sans Mono CJK SC" panose="020B0500000000000000" pitchFamily="34" charset="-128"/>
                <a:ea typeface="Noto Sans Mono CJK SC" panose="020B0500000000000000" pitchFamily="34" charset="-128"/>
              </a:rPr>
              <a:t>应用场景：</a:t>
            </a:r>
            <a:r>
              <a:rPr lang="zh-CN" altLang="en-US" dirty="0">
                <a:solidFill>
                  <a:schemeClr val="bg1"/>
                </a:solidFill>
                <a:latin typeface="Noto Sans Mono CJK SC" panose="020B0500000000000000" pitchFamily="34" charset="-128"/>
                <a:ea typeface="Noto Sans Mono CJK SC" panose="020B0500000000000000" pitchFamily="34" charset="-128"/>
              </a:rPr>
              <a:t>用于保障在云平台中部署的业务提供连续可靠的服务。在ZStack平台需依赖云路由来完成该功能，因此需要云路由模式创建私有网络或使用VPC路由创建VPC网络</a:t>
            </a:r>
            <a:endParaRPr lang="zh-CN" altLang="en-US" dirty="0"/>
          </a:p>
        </p:txBody>
      </p:sp>
      <p:sp>
        <p:nvSpPr>
          <p:cNvPr id="6" name="矩形 5">
            <a:extLst>
              <a:ext uri="{FF2B5EF4-FFF2-40B4-BE49-F238E27FC236}">
                <a16:creationId xmlns:a16="http://schemas.microsoft.com/office/drawing/2014/main" id="{A882A793-4AD9-1A46-AC39-C86DFE4A42B0}"/>
              </a:ext>
            </a:extLst>
          </p:cNvPr>
          <p:cNvSpPr/>
          <p:nvPr/>
        </p:nvSpPr>
        <p:spPr>
          <a:xfrm>
            <a:off x="5311169" y="5888251"/>
            <a:ext cx="1569660" cy="369332"/>
          </a:xfrm>
          <a:prstGeom prst="rect">
            <a:avLst/>
          </a:prstGeom>
        </p:spPr>
        <p:txBody>
          <a:bodyPr wrap="none">
            <a:spAutoFit/>
          </a:bodyPr>
          <a:lstStyle/>
          <a:p>
            <a:r>
              <a:rPr lang="zh-CN" altLang="en-US" dirty="0">
                <a:solidFill>
                  <a:schemeClr val="bg1"/>
                </a:solidFill>
                <a:latin typeface="Noto Sans Mono CJK SC" panose="020B0500000000000000" pitchFamily="34" charset="-128"/>
                <a:ea typeface="Noto Sans Mono CJK SC" panose="020B0500000000000000" pitchFamily="34" charset="-128"/>
              </a:rPr>
              <a:t>负载均衡架构</a:t>
            </a:r>
            <a:endParaRPr lang="zh-CN" altLang="en-US" dirty="0"/>
          </a:p>
        </p:txBody>
      </p:sp>
    </p:spTree>
    <p:extLst>
      <p:ext uri="{BB962C8B-B14F-4D97-AF65-F5344CB8AC3E}">
        <p14:creationId xmlns:p14="http://schemas.microsoft.com/office/powerpoint/2010/main" val="2594427532"/>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91B39AF-A330-1549-9E60-BA162761B198}"/>
              </a:ext>
            </a:extLst>
          </p:cNvPr>
          <p:cNvSpPr/>
          <p:nvPr/>
        </p:nvSpPr>
        <p:spPr>
          <a:xfrm>
            <a:off x="2849641" y="353405"/>
            <a:ext cx="1338828" cy="369332"/>
          </a:xfrm>
          <a:prstGeom prst="rect">
            <a:avLst/>
          </a:prstGeom>
        </p:spPr>
        <p:txBody>
          <a:bodyPr wrap="none">
            <a:spAutoFit/>
          </a:bodyPr>
          <a:lstStyle/>
          <a:p>
            <a:r>
              <a:rPr lang="zh-CN" altLang="en-US" dirty="0">
                <a:solidFill>
                  <a:schemeClr val="bg1"/>
                </a:solidFill>
                <a:latin typeface="Noto Sans Mono CJK SC" panose="020B0500000000000000" pitchFamily="34" charset="-128"/>
                <a:ea typeface="Noto Sans Mono CJK SC" panose="020B0500000000000000" pitchFamily="34" charset="-128"/>
              </a:rPr>
              <a:t>负载均衡器</a:t>
            </a:r>
          </a:p>
        </p:txBody>
      </p:sp>
      <p:sp>
        <p:nvSpPr>
          <p:cNvPr id="3" name="文本框 2">
            <a:extLst>
              <a:ext uri="{FF2B5EF4-FFF2-40B4-BE49-F238E27FC236}">
                <a16:creationId xmlns:a16="http://schemas.microsoft.com/office/drawing/2014/main" id="{0858CD25-9C0A-D241-BC1F-3C39544E9557}"/>
              </a:ext>
            </a:extLst>
          </p:cNvPr>
          <p:cNvSpPr txBox="1"/>
          <p:nvPr/>
        </p:nvSpPr>
        <p:spPr>
          <a:xfrm>
            <a:off x="596086" y="322627"/>
            <a:ext cx="2135239"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网络服务</a:t>
            </a:r>
          </a:p>
        </p:txBody>
      </p:sp>
      <p:sp>
        <p:nvSpPr>
          <p:cNvPr id="4" name="矩形 3">
            <a:extLst>
              <a:ext uri="{FF2B5EF4-FFF2-40B4-BE49-F238E27FC236}">
                <a16:creationId xmlns:a16="http://schemas.microsoft.com/office/drawing/2014/main" id="{A658D39F-1AB6-0D40-8261-906FEDC0C357}"/>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02</a:t>
            </a:r>
          </a:p>
        </p:txBody>
      </p:sp>
      <p:sp>
        <p:nvSpPr>
          <p:cNvPr id="5" name="矩形 4">
            <a:extLst>
              <a:ext uri="{FF2B5EF4-FFF2-40B4-BE49-F238E27FC236}">
                <a16:creationId xmlns:a16="http://schemas.microsoft.com/office/drawing/2014/main" id="{A566FF8D-7080-774C-8935-D48F09C6CE70}"/>
              </a:ext>
            </a:extLst>
          </p:cNvPr>
          <p:cNvSpPr/>
          <p:nvPr/>
        </p:nvSpPr>
        <p:spPr>
          <a:xfrm>
            <a:off x="592663" y="853527"/>
            <a:ext cx="6096000" cy="738664"/>
          </a:xfrm>
          <a:prstGeom prst="rect">
            <a:avLst/>
          </a:prstGeom>
        </p:spPr>
        <p:txBody>
          <a:bodyPr>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应用场景：</a:t>
            </a:r>
            <a:r>
              <a:rPr lang="zh-CN" altLang="en-US" sz="1400" dirty="0">
                <a:solidFill>
                  <a:schemeClr val="bg1"/>
                </a:solidFill>
                <a:latin typeface="Noto Sans Mono CJK SC" panose="020B0500000000000000" pitchFamily="34" charset="-128"/>
                <a:ea typeface="Noto Sans Mono CJK SC" panose="020B0500000000000000" pitchFamily="34" charset="-128"/>
              </a:rPr>
              <a:t>用于保障在云平台中部署的业务提供连续可靠的服务。在ZStack平台需依赖云路由来完成该功能，因此需要云路由模式创建私有网络或使用VPC路由创建VPC网络。</a:t>
            </a:r>
          </a:p>
        </p:txBody>
      </p:sp>
      <p:pic>
        <p:nvPicPr>
          <p:cNvPr id="7" name="图片 6">
            <a:extLst>
              <a:ext uri="{FF2B5EF4-FFF2-40B4-BE49-F238E27FC236}">
                <a16:creationId xmlns:a16="http://schemas.microsoft.com/office/drawing/2014/main" id="{83D1ED90-016C-8046-9D6C-A98E6B0DF4CB}"/>
              </a:ext>
            </a:extLst>
          </p:cNvPr>
          <p:cNvPicPr>
            <a:picLocks noChangeAspect="1"/>
          </p:cNvPicPr>
          <p:nvPr/>
        </p:nvPicPr>
        <p:blipFill>
          <a:blip r:embed="rId2"/>
          <a:stretch>
            <a:fillRect/>
          </a:stretch>
        </p:blipFill>
        <p:spPr>
          <a:xfrm>
            <a:off x="606833" y="1592191"/>
            <a:ext cx="2662840" cy="2003470"/>
          </a:xfrm>
          <a:prstGeom prst="rect">
            <a:avLst/>
          </a:prstGeom>
        </p:spPr>
      </p:pic>
      <p:pic>
        <p:nvPicPr>
          <p:cNvPr id="8" name="图片 7">
            <a:extLst>
              <a:ext uri="{FF2B5EF4-FFF2-40B4-BE49-F238E27FC236}">
                <a16:creationId xmlns:a16="http://schemas.microsoft.com/office/drawing/2014/main" id="{4185FF9C-88EC-314B-975D-62CF8FAC2EDC}"/>
              </a:ext>
            </a:extLst>
          </p:cNvPr>
          <p:cNvPicPr>
            <a:picLocks noChangeAspect="1"/>
          </p:cNvPicPr>
          <p:nvPr/>
        </p:nvPicPr>
        <p:blipFill>
          <a:blip r:embed="rId3"/>
          <a:stretch>
            <a:fillRect/>
          </a:stretch>
        </p:blipFill>
        <p:spPr>
          <a:xfrm>
            <a:off x="592663" y="1590201"/>
            <a:ext cx="2677010" cy="4770841"/>
          </a:xfrm>
          <a:prstGeom prst="rect">
            <a:avLst/>
          </a:prstGeom>
        </p:spPr>
      </p:pic>
      <p:pic>
        <p:nvPicPr>
          <p:cNvPr id="9" name="图片 8">
            <a:extLst>
              <a:ext uri="{FF2B5EF4-FFF2-40B4-BE49-F238E27FC236}">
                <a16:creationId xmlns:a16="http://schemas.microsoft.com/office/drawing/2014/main" id="{DACBA1A5-8E73-4D48-A253-4A81FEDBDCF1}"/>
              </a:ext>
            </a:extLst>
          </p:cNvPr>
          <p:cNvPicPr>
            <a:picLocks noChangeAspect="1"/>
          </p:cNvPicPr>
          <p:nvPr/>
        </p:nvPicPr>
        <p:blipFill>
          <a:blip r:embed="rId4"/>
          <a:stretch>
            <a:fillRect/>
          </a:stretch>
        </p:blipFill>
        <p:spPr>
          <a:xfrm>
            <a:off x="3382364" y="1590201"/>
            <a:ext cx="3295494" cy="2219693"/>
          </a:xfrm>
          <a:prstGeom prst="rect">
            <a:avLst/>
          </a:prstGeom>
        </p:spPr>
      </p:pic>
      <p:pic>
        <p:nvPicPr>
          <p:cNvPr id="10" name="图片 9">
            <a:extLst>
              <a:ext uri="{FF2B5EF4-FFF2-40B4-BE49-F238E27FC236}">
                <a16:creationId xmlns:a16="http://schemas.microsoft.com/office/drawing/2014/main" id="{200900A9-43D7-F14C-8F7C-A73740BFF660}"/>
              </a:ext>
            </a:extLst>
          </p:cNvPr>
          <p:cNvPicPr>
            <a:picLocks noChangeAspect="1"/>
          </p:cNvPicPr>
          <p:nvPr/>
        </p:nvPicPr>
        <p:blipFill>
          <a:blip r:embed="rId5"/>
          <a:stretch>
            <a:fillRect/>
          </a:stretch>
        </p:blipFill>
        <p:spPr>
          <a:xfrm>
            <a:off x="3407631" y="1581271"/>
            <a:ext cx="3270227" cy="4770841"/>
          </a:xfrm>
          <a:prstGeom prst="rect">
            <a:avLst/>
          </a:prstGeom>
        </p:spPr>
      </p:pic>
      <p:pic>
        <p:nvPicPr>
          <p:cNvPr id="11" name="图片 10">
            <a:extLst>
              <a:ext uri="{FF2B5EF4-FFF2-40B4-BE49-F238E27FC236}">
                <a16:creationId xmlns:a16="http://schemas.microsoft.com/office/drawing/2014/main" id="{02F83937-7E11-5049-AE9C-D30693FC577B}"/>
              </a:ext>
            </a:extLst>
          </p:cNvPr>
          <p:cNvPicPr>
            <a:picLocks noChangeAspect="1"/>
          </p:cNvPicPr>
          <p:nvPr/>
        </p:nvPicPr>
        <p:blipFill>
          <a:blip r:embed="rId6"/>
          <a:stretch>
            <a:fillRect/>
          </a:stretch>
        </p:blipFill>
        <p:spPr>
          <a:xfrm>
            <a:off x="5882222" y="1581271"/>
            <a:ext cx="6018229" cy="1727631"/>
          </a:xfrm>
          <a:prstGeom prst="rect">
            <a:avLst/>
          </a:prstGeom>
        </p:spPr>
      </p:pic>
      <p:pic>
        <p:nvPicPr>
          <p:cNvPr id="12" name="图片 11">
            <a:extLst>
              <a:ext uri="{FF2B5EF4-FFF2-40B4-BE49-F238E27FC236}">
                <a16:creationId xmlns:a16="http://schemas.microsoft.com/office/drawing/2014/main" id="{A3E6814C-D5E2-1949-A9D4-6D6DF959877D}"/>
              </a:ext>
            </a:extLst>
          </p:cNvPr>
          <p:cNvPicPr>
            <a:picLocks noChangeAspect="1"/>
          </p:cNvPicPr>
          <p:nvPr/>
        </p:nvPicPr>
        <p:blipFill>
          <a:blip r:embed="rId7"/>
          <a:stretch>
            <a:fillRect/>
          </a:stretch>
        </p:blipFill>
        <p:spPr>
          <a:xfrm>
            <a:off x="5796015" y="2923299"/>
            <a:ext cx="6096000" cy="3428813"/>
          </a:xfrm>
          <a:prstGeom prst="rect">
            <a:avLst/>
          </a:prstGeom>
        </p:spPr>
      </p:pic>
    </p:spTree>
    <p:extLst>
      <p:ext uri="{BB962C8B-B14F-4D97-AF65-F5344CB8AC3E}">
        <p14:creationId xmlns:p14="http://schemas.microsoft.com/office/powerpoint/2010/main" val="23335632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C23F53-3114-504F-8711-A5DE951D7037}"/>
              </a:ext>
            </a:extLst>
          </p:cNvPr>
          <p:cNvSpPr txBox="1"/>
          <p:nvPr/>
        </p:nvSpPr>
        <p:spPr>
          <a:xfrm>
            <a:off x="596086" y="322627"/>
            <a:ext cx="4450927"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网络服务    端口转发</a:t>
            </a:r>
          </a:p>
        </p:txBody>
      </p:sp>
      <p:sp>
        <p:nvSpPr>
          <p:cNvPr id="3" name="矩形 2">
            <a:extLst>
              <a:ext uri="{FF2B5EF4-FFF2-40B4-BE49-F238E27FC236}">
                <a16:creationId xmlns:a16="http://schemas.microsoft.com/office/drawing/2014/main" id="{73C27819-0072-6346-BB0E-FDA5A2B39959}"/>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02</a:t>
            </a:r>
          </a:p>
        </p:txBody>
      </p:sp>
      <p:sp>
        <p:nvSpPr>
          <p:cNvPr id="4" name="矩形 3">
            <a:extLst>
              <a:ext uri="{FF2B5EF4-FFF2-40B4-BE49-F238E27FC236}">
                <a16:creationId xmlns:a16="http://schemas.microsoft.com/office/drawing/2014/main" id="{9D13D867-7352-5647-8882-42DB8FC331D7}"/>
              </a:ext>
            </a:extLst>
          </p:cNvPr>
          <p:cNvSpPr/>
          <p:nvPr/>
        </p:nvSpPr>
        <p:spPr>
          <a:xfrm>
            <a:off x="482930" y="849524"/>
            <a:ext cx="6096000" cy="523220"/>
          </a:xfrm>
          <a:prstGeom prst="rect">
            <a:avLst/>
          </a:prstGeom>
        </p:spPr>
        <p:txBody>
          <a:bodyPr>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端口转发：</a:t>
            </a:r>
            <a:r>
              <a:rPr lang="zh-CN" altLang="en-US" sz="1400" dirty="0">
                <a:solidFill>
                  <a:schemeClr val="bg1"/>
                </a:solidFill>
                <a:latin typeface="Noto Sans Mono CJK SC" panose="020B0500000000000000" pitchFamily="34" charset="-128"/>
                <a:ea typeface="Noto Sans Mono CJK SC" panose="020B0500000000000000" pitchFamily="34" charset="-128"/>
              </a:rPr>
              <a:t>用于当平台中的业务使用平台内部网络将业务发布到外部或者公有网络，但公有网络</a:t>
            </a:r>
            <a:r>
              <a:rPr lang="en-US" altLang="zh-CN" sz="1400" dirty="0">
                <a:solidFill>
                  <a:schemeClr val="bg1"/>
                </a:solidFill>
                <a:latin typeface="Noto Sans Mono CJK SC" panose="020B0500000000000000" pitchFamily="34" charset="-128"/>
                <a:ea typeface="Noto Sans Mono CJK SC" panose="020B0500000000000000" pitchFamily="34" charset="-128"/>
              </a:rPr>
              <a:t>IP</a:t>
            </a:r>
            <a:r>
              <a:rPr lang="zh-CN" altLang="en-US" sz="1400" dirty="0">
                <a:solidFill>
                  <a:schemeClr val="bg1"/>
                </a:solidFill>
                <a:latin typeface="Noto Sans Mono CJK SC" panose="020B0500000000000000" pitchFamily="34" charset="-128"/>
                <a:ea typeface="Noto Sans Mono CJK SC" panose="020B0500000000000000" pitchFamily="34" charset="-128"/>
              </a:rPr>
              <a:t>地址紧张，需要一个公有</a:t>
            </a:r>
            <a:r>
              <a:rPr lang="en-US" altLang="zh-CN" sz="1400" dirty="0">
                <a:solidFill>
                  <a:schemeClr val="bg1"/>
                </a:solidFill>
                <a:latin typeface="Noto Sans Mono CJK SC" panose="020B0500000000000000" pitchFamily="34" charset="-128"/>
                <a:ea typeface="Noto Sans Mono CJK SC" panose="020B0500000000000000" pitchFamily="34" charset="-128"/>
              </a:rPr>
              <a:t>IP</a:t>
            </a:r>
            <a:r>
              <a:rPr lang="zh-CN" altLang="en-US" sz="1400" dirty="0">
                <a:solidFill>
                  <a:schemeClr val="bg1"/>
                </a:solidFill>
                <a:latin typeface="Noto Sans Mono CJK SC" panose="020B0500000000000000" pitchFamily="34" charset="-128"/>
                <a:ea typeface="Noto Sans Mono CJK SC" panose="020B0500000000000000" pitchFamily="34" charset="-128"/>
              </a:rPr>
              <a:t>对应多个云主机。</a:t>
            </a:r>
          </a:p>
        </p:txBody>
      </p:sp>
      <p:pic>
        <p:nvPicPr>
          <p:cNvPr id="5" name="图片 4">
            <a:extLst>
              <a:ext uri="{FF2B5EF4-FFF2-40B4-BE49-F238E27FC236}">
                <a16:creationId xmlns:a16="http://schemas.microsoft.com/office/drawing/2014/main" id="{D5A295DF-D914-6149-9C5D-30ED2EC361CE}"/>
              </a:ext>
            </a:extLst>
          </p:cNvPr>
          <p:cNvPicPr>
            <a:picLocks noChangeAspect="1"/>
          </p:cNvPicPr>
          <p:nvPr/>
        </p:nvPicPr>
        <p:blipFill>
          <a:blip r:embed="rId2"/>
          <a:stretch>
            <a:fillRect/>
          </a:stretch>
        </p:blipFill>
        <p:spPr>
          <a:xfrm>
            <a:off x="592663" y="1499531"/>
            <a:ext cx="3086778" cy="4153413"/>
          </a:xfrm>
          <a:prstGeom prst="rect">
            <a:avLst/>
          </a:prstGeom>
        </p:spPr>
      </p:pic>
      <p:pic>
        <p:nvPicPr>
          <p:cNvPr id="6" name="图片 5">
            <a:extLst>
              <a:ext uri="{FF2B5EF4-FFF2-40B4-BE49-F238E27FC236}">
                <a16:creationId xmlns:a16="http://schemas.microsoft.com/office/drawing/2014/main" id="{5DF443C9-CC7C-3E45-A38A-BA1C2A399D1B}"/>
              </a:ext>
            </a:extLst>
          </p:cNvPr>
          <p:cNvPicPr>
            <a:picLocks noChangeAspect="1"/>
          </p:cNvPicPr>
          <p:nvPr/>
        </p:nvPicPr>
        <p:blipFill>
          <a:blip r:embed="rId3"/>
          <a:stretch>
            <a:fillRect/>
          </a:stretch>
        </p:blipFill>
        <p:spPr>
          <a:xfrm>
            <a:off x="4303011" y="2271105"/>
            <a:ext cx="4215106" cy="2356689"/>
          </a:xfrm>
          <a:prstGeom prst="rect">
            <a:avLst/>
          </a:prstGeom>
        </p:spPr>
      </p:pic>
      <p:pic>
        <p:nvPicPr>
          <p:cNvPr id="7" name="图片 6">
            <a:extLst>
              <a:ext uri="{FF2B5EF4-FFF2-40B4-BE49-F238E27FC236}">
                <a16:creationId xmlns:a16="http://schemas.microsoft.com/office/drawing/2014/main" id="{86264BF8-E3F8-EF47-B79E-6C32B1D43363}"/>
              </a:ext>
            </a:extLst>
          </p:cNvPr>
          <p:cNvPicPr>
            <a:picLocks noChangeAspect="1"/>
          </p:cNvPicPr>
          <p:nvPr/>
        </p:nvPicPr>
        <p:blipFill>
          <a:blip r:embed="rId4"/>
          <a:stretch>
            <a:fillRect/>
          </a:stretch>
        </p:blipFill>
        <p:spPr>
          <a:xfrm>
            <a:off x="8949091" y="144868"/>
            <a:ext cx="2037010" cy="6125954"/>
          </a:xfrm>
          <a:prstGeom prst="rect">
            <a:avLst/>
          </a:prstGeom>
        </p:spPr>
      </p:pic>
    </p:spTree>
    <p:extLst>
      <p:ext uri="{BB962C8B-B14F-4D97-AF65-F5344CB8AC3E}">
        <p14:creationId xmlns:p14="http://schemas.microsoft.com/office/powerpoint/2010/main" val="4081397904"/>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6E5446-7155-D847-86A8-AF59B074446D}"/>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02</a:t>
            </a:r>
          </a:p>
        </p:txBody>
      </p:sp>
      <p:sp>
        <p:nvSpPr>
          <p:cNvPr id="3" name="文本框 2">
            <a:extLst>
              <a:ext uri="{FF2B5EF4-FFF2-40B4-BE49-F238E27FC236}">
                <a16:creationId xmlns:a16="http://schemas.microsoft.com/office/drawing/2014/main" id="{52536858-070C-1C44-AC0B-1E430CC27069}"/>
              </a:ext>
            </a:extLst>
          </p:cNvPr>
          <p:cNvSpPr txBox="1"/>
          <p:nvPr/>
        </p:nvSpPr>
        <p:spPr>
          <a:xfrm>
            <a:off x="596086" y="322627"/>
            <a:ext cx="2135239"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课后作业</a:t>
            </a:r>
          </a:p>
        </p:txBody>
      </p:sp>
      <p:sp>
        <p:nvSpPr>
          <p:cNvPr id="4" name="矩形 3">
            <a:extLst>
              <a:ext uri="{FF2B5EF4-FFF2-40B4-BE49-F238E27FC236}">
                <a16:creationId xmlns:a16="http://schemas.microsoft.com/office/drawing/2014/main" id="{A9060C63-74A8-154B-8476-3543086B89C8}"/>
              </a:ext>
            </a:extLst>
          </p:cNvPr>
          <p:cNvSpPr/>
          <p:nvPr/>
        </p:nvSpPr>
        <p:spPr>
          <a:xfrm>
            <a:off x="592663" y="927587"/>
            <a:ext cx="4706589" cy="1200329"/>
          </a:xfrm>
          <a:prstGeom prst="rect">
            <a:avLst/>
          </a:prstGeom>
        </p:spPr>
        <p:txBody>
          <a:bodyPr wrap="square">
            <a:spAutoFit/>
          </a:bodyPr>
          <a:lstStyle/>
          <a:p>
            <a:r>
              <a:rPr lang="en-US" altLang="zh-CN" dirty="0">
                <a:solidFill>
                  <a:schemeClr val="bg1"/>
                </a:solidFill>
                <a:latin typeface="Noto Sans Mono CJK SC" panose="020B0500000000000000" pitchFamily="34" charset="-128"/>
                <a:ea typeface="Noto Sans Mono CJK SC" panose="020B0500000000000000" pitchFamily="34" charset="-128"/>
              </a:rPr>
              <a:t>1</a:t>
            </a:r>
            <a:r>
              <a:rPr lang="zh-CN" altLang="en-US" dirty="0">
                <a:solidFill>
                  <a:schemeClr val="bg1"/>
                </a:solidFill>
                <a:latin typeface="Noto Sans Mono CJK SC" panose="020B0500000000000000" pitchFamily="34" charset="-128"/>
                <a:ea typeface="Noto Sans Mono CJK SC" panose="020B0500000000000000" pitchFamily="34" charset="-128"/>
              </a:rPr>
              <a:t>、安全组的使用场景？</a:t>
            </a:r>
            <a:endParaRPr lang="en-US" altLang="zh-CN" dirty="0">
              <a:solidFill>
                <a:schemeClr val="bg1"/>
              </a:solidFill>
              <a:latin typeface="Noto Sans Mono CJK SC" panose="020B0500000000000000" pitchFamily="34" charset="-128"/>
              <a:ea typeface="Noto Sans Mono CJK SC" panose="020B0500000000000000" pitchFamily="34" charset="-128"/>
            </a:endParaRPr>
          </a:p>
          <a:p>
            <a:endParaRPr lang="en-US" altLang="zh-CN" dirty="0">
              <a:solidFill>
                <a:schemeClr val="bg1"/>
              </a:solidFill>
              <a:latin typeface="Noto Sans Mono CJK SC" panose="020B0500000000000000" pitchFamily="34" charset="-128"/>
              <a:ea typeface="Noto Sans Mono CJK SC" panose="020B0500000000000000" pitchFamily="34" charset="-128"/>
            </a:endParaRPr>
          </a:p>
          <a:p>
            <a:r>
              <a:rPr lang="en-US" altLang="zh-CN" dirty="0">
                <a:solidFill>
                  <a:schemeClr val="bg1"/>
                </a:solidFill>
                <a:latin typeface="Noto Sans Mono CJK SC" panose="020B0500000000000000" pitchFamily="34" charset="-128"/>
                <a:ea typeface="Noto Sans Mono CJK SC" panose="020B0500000000000000" pitchFamily="34" charset="-128"/>
              </a:rPr>
              <a:t>2</a:t>
            </a:r>
            <a:r>
              <a:rPr lang="zh-CN" altLang="en-US" dirty="0">
                <a:solidFill>
                  <a:schemeClr val="bg1"/>
                </a:solidFill>
                <a:latin typeface="Noto Sans Mono CJK SC" panose="020B0500000000000000" pitchFamily="34" charset="-128"/>
                <a:ea typeface="Noto Sans Mono CJK SC" panose="020B0500000000000000" pitchFamily="34" charset="-128"/>
              </a:rPr>
              <a:t>、</a:t>
            </a:r>
            <a:r>
              <a:rPr lang="en-US" altLang="zh-CN" dirty="0" err="1">
                <a:solidFill>
                  <a:schemeClr val="bg1"/>
                </a:solidFill>
                <a:latin typeface="Noto Sans Mono CJK SC" panose="020B0500000000000000" pitchFamily="34" charset="-128"/>
                <a:ea typeface="Noto Sans Mono CJK SC" panose="020B0500000000000000" pitchFamily="34" charset="-128"/>
              </a:rPr>
              <a:t>ZStack</a:t>
            </a:r>
            <a:r>
              <a:rPr lang="zh-CN" altLang="en-US" dirty="0">
                <a:solidFill>
                  <a:schemeClr val="bg1"/>
                </a:solidFill>
                <a:latin typeface="Noto Sans Mono CJK SC" panose="020B0500000000000000" pitchFamily="34" charset="-128"/>
                <a:ea typeface="Noto Sans Mono CJK SC" panose="020B0500000000000000" pitchFamily="34" charset="-128"/>
              </a:rPr>
              <a:t>负载均衡器需要什么组件来实现？</a:t>
            </a:r>
            <a:endParaRPr lang="en-US" altLang="zh-CN" dirty="0">
              <a:solidFill>
                <a:schemeClr val="bg1"/>
              </a:solidFill>
              <a:latin typeface="Noto Sans Mono CJK SC" panose="020B0500000000000000" pitchFamily="34" charset="-128"/>
              <a:ea typeface="Noto Sans Mono CJK SC" panose="020B0500000000000000" pitchFamily="34" charset="-128"/>
            </a:endParaRPr>
          </a:p>
          <a:p>
            <a:endParaRPr lang="zh-CN" altLang="en-US" dirty="0"/>
          </a:p>
        </p:txBody>
      </p:sp>
    </p:spTree>
    <p:extLst>
      <p:ext uri="{BB962C8B-B14F-4D97-AF65-F5344CB8AC3E}">
        <p14:creationId xmlns:p14="http://schemas.microsoft.com/office/powerpoint/2010/main" val="1629654997"/>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419032" y="2350135"/>
            <a:ext cx="7353935" cy="2157730"/>
            <a:chOff x="4839" y="3701"/>
            <a:chExt cx="11581" cy="3398"/>
          </a:xfrm>
        </p:grpSpPr>
        <p:sp>
          <p:nvSpPr>
            <p:cNvPr id="2" name="菱形 1"/>
            <p:cNvSpPr/>
            <p:nvPr/>
          </p:nvSpPr>
          <p:spPr>
            <a:xfrm>
              <a:off x="5623" y="3701"/>
              <a:ext cx="3398" cy="3398"/>
            </a:xfrm>
            <a:prstGeom prst="diamond">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 name="菱形 2"/>
            <p:cNvSpPr/>
            <p:nvPr/>
          </p:nvSpPr>
          <p:spPr>
            <a:xfrm>
              <a:off x="4839" y="3701"/>
              <a:ext cx="3398" cy="3398"/>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400">
                <a:cs typeface="+mn-ea"/>
                <a:sym typeface="+mn-lt"/>
              </a:endParaRPr>
            </a:p>
          </p:txBody>
        </p:sp>
        <p:sp>
          <p:nvSpPr>
            <p:cNvPr id="4" name="矩形 3"/>
            <p:cNvSpPr/>
            <p:nvPr/>
          </p:nvSpPr>
          <p:spPr>
            <a:xfrm>
              <a:off x="9175" y="4421"/>
              <a:ext cx="7245" cy="1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4000" dirty="0" err="1">
                  <a:solidFill>
                    <a:schemeClr val="bg1"/>
                  </a:solidFill>
                  <a:latin typeface="Noto Sans Mono CJK SC" panose="020B0500000000000000" charset="-122"/>
                  <a:ea typeface="Noto Sans Mono CJK SC" panose="020B0500000000000000" charset="-122"/>
                  <a:cs typeface="+mn-ea"/>
                  <a:sym typeface="+mn-lt"/>
                </a:rPr>
                <a:t>ZStack</a:t>
              </a:r>
              <a:r>
                <a:rPr lang="zh-CN" altLang="en-US" sz="4000" dirty="0">
                  <a:solidFill>
                    <a:schemeClr val="bg1"/>
                  </a:solidFill>
                  <a:latin typeface="Noto Sans Mono CJK SC" panose="020B0500000000000000" charset="-122"/>
                  <a:ea typeface="Noto Sans Mono CJK SC" panose="020B0500000000000000" charset="-122"/>
                  <a:cs typeface="+mn-ea"/>
                  <a:sym typeface="+mn-lt"/>
                </a:rPr>
                <a:t>模板封装</a:t>
              </a:r>
            </a:p>
          </p:txBody>
        </p:sp>
        <p:sp>
          <p:nvSpPr>
            <p:cNvPr id="5" name="文本框 4"/>
            <p:cNvSpPr txBox="1"/>
            <p:nvPr/>
          </p:nvSpPr>
          <p:spPr>
            <a:xfrm>
              <a:off x="5767" y="4371"/>
              <a:ext cx="2843" cy="1668"/>
            </a:xfrm>
            <a:prstGeom prst="rect">
              <a:avLst/>
            </a:prstGeom>
            <a:noFill/>
          </p:spPr>
          <p:txBody>
            <a:bodyPr wrap="square" lIns="68559" tIns="34280" rIns="68559" bIns="34280" rtlCol="0">
              <a:spAutoFit/>
            </a:bodyPr>
            <a:lstStyle/>
            <a:p>
              <a:pPr algn="l">
                <a:lnSpc>
                  <a:spcPct val="130000"/>
                </a:lnSpc>
              </a:pPr>
              <a:r>
                <a:rPr lang="en-US" altLang="zh-CN" sz="5400" dirty="0">
                  <a:solidFill>
                    <a:schemeClr val="accent1">
                      <a:lumMod val="50000"/>
                    </a:schemeClr>
                  </a:solidFill>
                  <a:latin typeface="Noto Sans CJK SC" panose="020B0200000000000000" charset="-122"/>
                  <a:ea typeface="Noto Sans CJK SC" panose="020B0200000000000000" charset="-122"/>
                  <a:cs typeface="+mn-ea"/>
                  <a:sym typeface="+mn-lt"/>
                </a:rPr>
                <a:t>03</a:t>
              </a:r>
            </a:p>
          </p:txBody>
        </p:sp>
      </p:grpSp>
    </p:spTree>
    <p:extLst>
      <p:ext uri="{BB962C8B-B14F-4D97-AF65-F5344CB8AC3E}">
        <p14:creationId xmlns:p14="http://schemas.microsoft.com/office/powerpoint/2010/main" val="2039724693"/>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1925C5D-BC9B-404A-A3BE-C75D16D57C39}"/>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模板封装</a:t>
            </a:r>
          </a:p>
        </p:txBody>
      </p:sp>
      <p:sp>
        <p:nvSpPr>
          <p:cNvPr id="3" name="矩形 2">
            <a:extLst>
              <a:ext uri="{FF2B5EF4-FFF2-40B4-BE49-F238E27FC236}">
                <a16:creationId xmlns:a16="http://schemas.microsoft.com/office/drawing/2014/main" id="{96320E99-01E5-724B-A8BD-7C01CBC75AB1}"/>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03</a:t>
            </a:r>
          </a:p>
        </p:txBody>
      </p:sp>
      <p:sp>
        <p:nvSpPr>
          <p:cNvPr id="4" name="文本框 3">
            <a:extLst>
              <a:ext uri="{FF2B5EF4-FFF2-40B4-BE49-F238E27FC236}">
                <a16:creationId xmlns:a16="http://schemas.microsoft.com/office/drawing/2014/main" id="{7C1B427D-50B9-014E-8F63-965CDCD7B472}"/>
              </a:ext>
            </a:extLst>
          </p:cNvPr>
          <p:cNvSpPr txBox="1"/>
          <p:nvPr/>
        </p:nvSpPr>
        <p:spPr>
          <a:xfrm>
            <a:off x="499898" y="1304560"/>
            <a:ext cx="3250467" cy="400110"/>
          </a:xfrm>
          <a:prstGeom prst="rect">
            <a:avLst/>
          </a:prstGeom>
          <a:noFill/>
        </p:spPr>
        <p:txBody>
          <a:bodyPr wrap="square" rtlCol="0">
            <a:spAutoFit/>
          </a:bodyPr>
          <a:lstStyle/>
          <a:p>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Windows2012R2</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系统封装</a:t>
            </a:r>
          </a:p>
        </p:txBody>
      </p:sp>
      <p:sp>
        <p:nvSpPr>
          <p:cNvPr id="5" name="矩形 4">
            <a:extLst>
              <a:ext uri="{FF2B5EF4-FFF2-40B4-BE49-F238E27FC236}">
                <a16:creationId xmlns:a16="http://schemas.microsoft.com/office/drawing/2014/main" id="{94A9FF8E-0F20-5944-A9A7-921EC405CA4B}"/>
              </a:ext>
            </a:extLst>
          </p:cNvPr>
          <p:cNvSpPr/>
          <p:nvPr/>
        </p:nvSpPr>
        <p:spPr>
          <a:xfrm>
            <a:off x="316803" y="2286494"/>
            <a:ext cx="11427059" cy="1969770"/>
          </a:xfrm>
          <a:prstGeom prst="rect">
            <a:avLst/>
          </a:prstGeom>
        </p:spPr>
        <p:txBody>
          <a:bodyPr wrap="square">
            <a:spAutoFit/>
          </a:bodyPr>
          <a:lstStyle/>
          <a:p>
            <a:r>
              <a:rPr lang="zh-CN" altLang="en-US" dirty="0">
                <a:solidFill>
                  <a:schemeClr val="bg1"/>
                </a:solidFill>
              </a:rPr>
              <a:t>准备软件工具:</a:t>
            </a:r>
          </a:p>
          <a:p>
            <a:r>
              <a:rPr lang="zh-CN" altLang="en-US" dirty="0">
                <a:solidFill>
                  <a:schemeClr val="bg1"/>
                </a:solidFill>
              </a:rPr>
              <a:t>•可正常使用的ZStack云平台</a:t>
            </a:r>
          </a:p>
          <a:p>
            <a:r>
              <a:rPr lang="zh-CN" altLang="en-US" dirty="0">
                <a:solidFill>
                  <a:schemeClr val="bg1"/>
                </a:solidFill>
              </a:rPr>
              <a:t>• Windows Server 2012R2镜像 </a:t>
            </a:r>
          </a:p>
          <a:p>
            <a:r>
              <a:rPr lang="zh-CN" altLang="en-US" dirty="0">
                <a:solidFill>
                  <a:schemeClr val="bg1"/>
                </a:solidFill>
              </a:rPr>
              <a:t>请在Microsoft官网自行获取Windows Server 2012R2镜像，并遵守相关授权许可。</a:t>
            </a:r>
          </a:p>
          <a:p>
            <a:r>
              <a:rPr lang="zh-CN" altLang="en-US" sz="1400" dirty="0">
                <a:solidFill>
                  <a:schemeClr val="bg1"/>
                </a:solidFill>
                <a:latin typeface="Noto Sans Mono CJK SC" panose="020B0500000000000000" pitchFamily="34" charset="-128"/>
                <a:ea typeface="Noto Sans Mono CJK SC" panose="020B0500000000000000" pitchFamily="34" charset="-128"/>
              </a:rPr>
              <a:t>ed2k://|file|cn_windows_server_2012_r2_vl_with_update_x64_dvd_6052729.iso|5545527296|BD499EBCABF406AB82293DD8A5803493|/ </a:t>
            </a:r>
          </a:p>
          <a:p>
            <a:r>
              <a:rPr lang="zh-CN" altLang="en-US" dirty="0">
                <a:solidFill>
                  <a:schemeClr val="bg1"/>
                </a:solidFill>
              </a:rPr>
              <a:t>• windows-virtio-driver镜像:</a:t>
            </a:r>
          </a:p>
          <a:p>
            <a:r>
              <a:rPr lang="zh-CN" altLang="en-US" dirty="0">
                <a:solidFill>
                  <a:schemeClr val="bg1"/>
                </a:solidFill>
              </a:rPr>
              <a:t>上传镜像</a:t>
            </a:r>
            <a:r>
              <a:rPr lang="en-US" altLang="zh-CN" dirty="0">
                <a:solidFill>
                  <a:schemeClr val="bg1"/>
                </a:solidFill>
              </a:rPr>
              <a:t>URL</a:t>
            </a:r>
            <a:r>
              <a:rPr lang="zh-CN" altLang="en-US" dirty="0">
                <a:solidFill>
                  <a:schemeClr val="bg1"/>
                </a:solidFill>
              </a:rPr>
              <a:t>路径: file:///opt/zstack-dvd/zstack-windows-virtio-driver-3.5.iso</a:t>
            </a:r>
          </a:p>
        </p:txBody>
      </p:sp>
    </p:spTree>
    <p:extLst>
      <p:ext uri="{BB962C8B-B14F-4D97-AF65-F5344CB8AC3E}">
        <p14:creationId xmlns:p14="http://schemas.microsoft.com/office/powerpoint/2010/main" val="964299062"/>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A794E13-F84F-3044-9D6E-193BC512E523}"/>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模板封装</a:t>
            </a:r>
          </a:p>
        </p:txBody>
      </p:sp>
      <p:sp>
        <p:nvSpPr>
          <p:cNvPr id="3" name="矩形 2">
            <a:extLst>
              <a:ext uri="{FF2B5EF4-FFF2-40B4-BE49-F238E27FC236}">
                <a16:creationId xmlns:a16="http://schemas.microsoft.com/office/drawing/2014/main" id="{9613579B-1F4E-8347-B3AC-0C9B5AE5BCE7}"/>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03</a:t>
            </a:r>
          </a:p>
        </p:txBody>
      </p:sp>
      <p:sp>
        <p:nvSpPr>
          <p:cNvPr id="4" name="文本框 3">
            <a:extLst>
              <a:ext uri="{FF2B5EF4-FFF2-40B4-BE49-F238E27FC236}">
                <a16:creationId xmlns:a16="http://schemas.microsoft.com/office/drawing/2014/main" id="{1BE64CDF-6F18-7942-956A-5710C97810DF}"/>
              </a:ext>
            </a:extLst>
          </p:cNvPr>
          <p:cNvSpPr txBox="1"/>
          <p:nvPr/>
        </p:nvSpPr>
        <p:spPr>
          <a:xfrm>
            <a:off x="3586896" y="322627"/>
            <a:ext cx="3250467" cy="400110"/>
          </a:xfrm>
          <a:prstGeom prst="rect">
            <a:avLst/>
          </a:prstGeom>
          <a:noFill/>
        </p:spPr>
        <p:txBody>
          <a:bodyPr wrap="square" rtlCol="0">
            <a:spAutoFit/>
          </a:bodyPr>
          <a:lstStyle/>
          <a:p>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Windows2012R2</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系统封装</a:t>
            </a:r>
          </a:p>
        </p:txBody>
      </p:sp>
      <p:sp>
        <p:nvSpPr>
          <p:cNvPr id="5" name="矩形 4">
            <a:extLst>
              <a:ext uri="{FF2B5EF4-FFF2-40B4-BE49-F238E27FC236}">
                <a16:creationId xmlns:a16="http://schemas.microsoft.com/office/drawing/2014/main" id="{FF0235E3-2E6D-5441-AA69-DAAD23C3FAF7}"/>
              </a:ext>
            </a:extLst>
          </p:cNvPr>
          <p:cNvSpPr/>
          <p:nvPr/>
        </p:nvSpPr>
        <p:spPr>
          <a:xfrm>
            <a:off x="592663" y="722737"/>
            <a:ext cx="6603269" cy="5262979"/>
          </a:xfrm>
          <a:prstGeom prst="rect">
            <a:avLst/>
          </a:prstGeom>
        </p:spPr>
        <p:txBody>
          <a:bodyPr wrap="square">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上传Windows ISO镜像</a:t>
            </a:r>
          </a:p>
          <a:p>
            <a:r>
              <a:rPr lang="zh-CN" altLang="en-US" sz="1400" dirty="0">
                <a:solidFill>
                  <a:schemeClr val="bg1"/>
                </a:solidFill>
                <a:latin typeface="Noto Sans Mono CJK SC" panose="020B0500000000000000" pitchFamily="34" charset="-128"/>
                <a:ea typeface="Noto Sans Mono CJK SC" panose="020B0500000000000000" pitchFamily="34" charset="-128"/>
              </a:rPr>
              <a:t>将Windows 2012镜像和windows-virtio-driver镜像添加到ZStack镜像列表，为安装操作系统使用。 </a:t>
            </a:r>
          </a:p>
          <a:p>
            <a:r>
              <a:rPr lang="zh-CN" altLang="en-US" sz="1400" dirty="0">
                <a:solidFill>
                  <a:schemeClr val="bg1"/>
                </a:solidFill>
                <a:latin typeface="Noto Sans Mono CJK SC" panose="020B0500000000000000" pitchFamily="34" charset="-128"/>
                <a:ea typeface="Noto Sans Mono CJK SC" panose="020B0500000000000000" pitchFamily="34" charset="-128"/>
              </a:rPr>
              <a:t>操作步骤</a:t>
            </a:r>
          </a:p>
          <a:p>
            <a:pPr marL="342900" indent="-342900">
              <a:buAutoNum type="arabicPeriod"/>
            </a:pPr>
            <a:r>
              <a:rPr lang="zh-CN" altLang="en-US" sz="1400" dirty="0">
                <a:solidFill>
                  <a:schemeClr val="bg1"/>
                </a:solidFill>
                <a:latin typeface="Noto Sans Mono CJK SC" panose="020B0500000000000000" pitchFamily="34" charset="-128"/>
                <a:ea typeface="Noto Sans Mono CJK SC" panose="020B0500000000000000" pitchFamily="34" charset="-128"/>
              </a:rPr>
              <a:t>添加Windows镜像</a:t>
            </a: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pPr marL="342900" indent="-342900">
              <a:buAutoNum type="arabicPeriod"/>
            </a:pP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pPr marL="342900" indent="-342900">
              <a:buAutoNum type="arabicPeriod"/>
            </a:pP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pPr marL="342900" indent="-342900">
              <a:buAutoNum type="arabicPeriod"/>
            </a:pP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pPr marL="342900" indent="-342900">
              <a:buAutoNum type="arabicPeriod"/>
            </a:pP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pPr marL="342900" indent="-342900">
              <a:buAutoNum type="arabicPeriod"/>
            </a:pP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pPr marL="342900" indent="-342900">
              <a:buAutoNum type="arabicPeriod"/>
            </a:pP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pPr marL="342900" indent="-342900">
              <a:buAutoNum type="arabicPeriod"/>
            </a:pP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pPr marL="342900" indent="-342900">
              <a:buAutoNum type="arabicPeriod"/>
            </a:pP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pPr marL="342900" indent="-342900">
              <a:buAutoNum type="arabicPeriod"/>
            </a:pP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pPr marL="342900" indent="-342900">
              <a:buAutoNum type="arabicPeriod"/>
            </a:pP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r>
              <a:rPr lang="zh-CN" altLang="en-US" sz="1400" dirty="0">
                <a:solidFill>
                  <a:schemeClr val="bg1"/>
                </a:solidFill>
                <a:latin typeface="Noto Sans Mono CJK SC" panose="020B0500000000000000" pitchFamily="34" charset="-128"/>
                <a:ea typeface="Noto Sans Mono CJK SC" panose="020B0500000000000000" pitchFamily="34" charset="-128"/>
              </a:rPr>
              <a:t>在ZStack私有云主菜单，点击云资源池 &gt; 镜像按钮，在镜像界面，点击添加镜像按钮，在弹出的添加镜像界面，可参考以下示例输入相应内容:</a:t>
            </a:r>
          </a:p>
          <a:p>
            <a:r>
              <a:rPr lang="zh-CN" altLang="en-US" sz="1400" dirty="0">
                <a:solidFill>
                  <a:schemeClr val="bg1"/>
                </a:solidFill>
                <a:latin typeface="Noto Sans Mono CJK SC" panose="020B0500000000000000" pitchFamily="34" charset="-128"/>
                <a:ea typeface="Noto Sans Mono CJK SC" panose="020B0500000000000000" pitchFamily="34" charset="-128"/>
              </a:rPr>
              <a:t>• 名称:设置镜像名称</a:t>
            </a:r>
          </a:p>
          <a:p>
            <a:r>
              <a:rPr lang="zh-CN" altLang="en-US" sz="1400" dirty="0">
                <a:solidFill>
                  <a:schemeClr val="bg1"/>
                </a:solidFill>
                <a:latin typeface="Noto Sans Mono CJK SC" panose="020B0500000000000000" pitchFamily="34" charset="-128"/>
                <a:ea typeface="Noto Sans Mono CJK SC" panose="020B0500000000000000" pitchFamily="34" charset="-128"/>
              </a:rPr>
              <a:t>• 简介:可选项，可留空不填</a:t>
            </a:r>
          </a:p>
          <a:p>
            <a:r>
              <a:rPr lang="zh-CN" altLang="en-US" sz="1400" dirty="0">
                <a:solidFill>
                  <a:schemeClr val="bg1"/>
                </a:solidFill>
                <a:latin typeface="Noto Sans Mono CJK SC" panose="020B0500000000000000" pitchFamily="34" charset="-128"/>
                <a:ea typeface="Noto Sans Mono CJK SC" panose="020B0500000000000000" pitchFamily="34" charset="-128"/>
              </a:rPr>
              <a:t>• 镜像类型:选择系统镜像</a:t>
            </a:r>
          </a:p>
          <a:p>
            <a:r>
              <a:rPr lang="zh-CN" altLang="en-US" sz="1400" dirty="0">
                <a:solidFill>
                  <a:schemeClr val="bg1"/>
                </a:solidFill>
                <a:latin typeface="Noto Sans Mono CJK SC" panose="020B0500000000000000" pitchFamily="34" charset="-128"/>
                <a:ea typeface="Noto Sans Mono CJK SC" panose="020B0500000000000000" pitchFamily="34" charset="-128"/>
              </a:rPr>
              <a:t>• 镜像格式:选择ISO</a:t>
            </a:r>
          </a:p>
          <a:p>
            <a:r>
              <a:rPr lang="zh-CN" altLang="en-US" sz="1400" dirty="0">
                <a:solidFill>
                  <a:schemeClr val="bg1"/>
                </a:solidFill>
                <a:latin typeface="Noto Sans Mono CJK SC" panose="020B0500000000000000" pitchFamily="34" charset="-128"/>
                <a:ea typeface="Noto Sans Mono CJK SC" panose="020B0500000000000000" pitchFamily="34" charset="-128"/>
              </a:rPr>
              <a:t>• 平台:必须选择WindowsVirtio</a:t>
            </a:r>
          </a:p>
          <a:p>
            <a:r>
              <a:rPr lang="zh-CN" altLang="en-US" sz="1400" dirty="0">
                <a:solidFill>
                  <a:schemeClr val="bg1"/>
                </a:solidFill>
                <a:latin typeface="Noto Sans Mono CJK SC" panose="020B0500000000000000" pitchFamily="34" charset="-128"/>
                <a:ea typeface="Noto Sans Mono CJK SC" panose="020B0500000000000000" pitchFamily="34" charset="-128"/>
              </a:rPr>
              <a:t>• 镜像服务器:选择已创建的镜像服务器</a:t>
            </a:r>
          </a:p>
          <a:p>
            <a:r>
              <a:rPr lang="zh-CN" altLang="en-US" sz="1400" dirty="0">
                <a:solidFill>
                  <a:schemeClr val="bg1"/>
                </a:solidFill>
                <a:latin typeface="Noto Sans Mono CJK SC" panose="020B0500000000000000" pitchFamily="34" charset="-128"/>
                <a:ea typeface="Noto Sans Mono CJK SC" panose="020B0500000000000000" pitchFamily="34" charset="-128"/>
              </a:rPr>
              <a:t>• 镜像路径:选择或输入添加镜像的URL路径或本地文件路径</a:t>
            </a:r>
          </a:p>
        </p:txBody>
      </p:sp>
      <p:pic>
        <p:nvPicPr>
          <p:cNvPr id="7" name="图片 6">
            <a:extLst>
              <a:ext uri="{FF2B5EF4-FFF2-40B4-BE49-F238E27FC236}">
                <a16:creationId xmlns:a16="http://schemas.microsoft.com/office/drawing/2014/main" id="{6DADBC07-E6AB-B040-B727-6BF4C76CD3DF}"/>
              </a:ext>
            </a:extLst>
          </p:cNvPr>
          <p:cNvPicPr>
            <a:picLocks noChangeAspect="1"/>
          </p:cNvPicPr>
          <p:nvPr/>
        </p:nvPicPr>
        <p:blipFill>
          <a:blip r:embed="rId2"/>
          <a:stretch>
            <a:fillRect/>
          </a:stretch>
        </p:blipFill>
        <p:spPr>
          <a:xfrm>
            <a:off x="592663" y="1965049"/>
            <a:ext cx="4619467" cy="1864829"/>
          </a:xfrm>
          <a:prstGeom prst="rect">
            <a:avLst/>
          </a:prstGeom>
        </p:spPr>
      </p:pic>
      <p:pic>
        <p:nvPicPr>
          <p:cNvPr id="9" name="图片 8">
            <a:extLst>
              <a:ext uri="{FF2B5EF4-FFF2-40B4-BE49-F238E27FC236}">
                <a16:creationId xmlns:a16="http://schemas.microsoft.com/office/drawing/2014/main" id="{22031676-F11B-C346-B975-A94D27E94D97}"/>
              </a:ext>
            </a:extLst>
          </p:cNvPr>
          <p:cNvPicPr>
            <a:picLocks noChangeAspect="1"/>
          </p:cNvPicPr>
          <p:nvPr/>
        </p:nvPicPr>
        <p:blipFill>
          <a:blip r:embed="rId3"/>
          <a:stretch>
            <a:fillRect/>
          </a:stretch>
        </p:blipFill>
        <p:spPr>
          <a:xfrm>
            <a:off x="7505018" y="322627"/>
            <a:ext cx="2567775" cy="5663089"/>
          </a:xfrm>
          <a:prstGeom prst="rect">
            <a:avLst/>
          </a:prstGeom>
        </p:spPr>
      </p:pic>
    </p:spTree>
    <p:extLst>
      <p:ext uri="{BB962C8B-B14F-4D97-AF65-F5344CB8AC3E}">
        <p14:creationId xmlns:p14="http://schemas.microsoft.com/office/powerpoint/2010/main" val="1782220987"/>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3B225D2-83CD-9E43-9AD4-955229CFB643}"/>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ZStack</a:t>
            </a:r>
            <a:r>
              <a:rPr lang="zh-CN" altLang="en-US" sz="2000" dirty="0">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模板封装</a:t>
            </a:r>
          </a:p>
        </p:txBody>
      </p:sp>
      <p:sp>
        <p:nvSpPr>
          <p:cNvPr id="3" name="矩形 2">
            <a:extLst>
              <a:ext uri="{FF2B5EF4-FFF2-40B4-BE49-F238E27FC236}">
                <a16:creationId xmlns:a16="http://schemas.microsoft.com/office/drawing/2014/main" id="{7350F422-F1D0-5C48-AF55-4EECC30223D4}"/>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Mono CJK SC" panose="020B0500000000000000" pitchFamily="34" charset="-128"/>
                <a:ea typeface="Noto Sans Mono CJK SC" panose="020B0500000000000000" pitchFamily="34" charset="-128"/>
                <a:cs typeface="Arial" panose="020B0604020202090204" pitchFamily="34" charset="0"/>
              </a:rPr>
              <a:t>03</a:t>
            </a:r>
          </a:p>
        </p:txBody>
      </p:sp>
      <p:sp>
        <p:nvSpPr>
          <p:cNvPr id="4" name="文本框 3">
            <a:extLst>
              <a:ext uri="{FF2B5EF4-FFF2-40B4-BE49-F238E27FC236}">
                <a16:creationId xmlns:a16="http://schemas.microsoft.com/office/drawing/2014/main" id="{A661AE3B-769B-B649-8871-4067E9AA5406}"/>
              </a:ext>
            </a:extLst>
          </p:cNvPr>
          <p:cNvSpPr txBox="1"/>
          <p:nvPr/>
        </p:nvSpPr>
        <p:spPr>
          <a:xfrm>
            <a:off x="3586896" y="322627"/>
            <a:ext cx="3250467" cy="400110"/>
          </a:xfrm>
          <a:prstGeom prst="rect">
            <a:avLst/>
          </a:prstGeom>
          <a:noFill/>
        </p:spPr>
        <p:txBody>
          <a:bodyPr wrap="square" rtlCol="0">
            <a:spAutoFit/>
          </a:bodyPr>
          <a:lstStyle/>
          <a:p>
            <a:r>
              <a:rPr lang="en-US" altLang="zh-CN" sz="2000" dirty="0">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Windows2012R2</a:t>
            </a:r>
            <a:r>
              <a:rPr lang="zh-CN" altLang="en-US" sz="2000" dirty="0">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系统封装</a:t>
            </a:r>
          </a:p>
        </p:txBody>
      </p:sp>
      <p:sp>
        <p:nvSpPr>
          <p:cNvPr id="5" name="矩形 4">
            <a:extLst>
              <a:ext uri="{FF2B5EF4-FFF2-40B4-BE49-F238E27FC236}">
                <a16:creationId xmlns:a16="http://schemas.microsoft.com/office/drawing/2014/main" id="{E2E77E58-E04F-C24E-BF28-FBB121E07228}"/>
              </a:ext>
            </a:extLst>
          </p:cNvPr>
          <p:cNvSpPr/>
          <p:nvPr/>
        </p:nvSpPr>
        <p:spPr>
          <a:xfrm>
            <a:off x="73490" y="322627"/>
            <a:ext cx="47822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Mono CJK SC" panose="020B0500000000000000" pitchFamily="34" charset="-128"/>
                <a:ea typeface="Noto Sans Mono CJK SC" panose="020B0500000000000000" pitchFamily="34" charset="-128"/>
                <a:cs typeface="Arial" panose="020B0604020202090204" pitchFamily="34" charset="0"/>
              </a:rPr>
              <a:t>03</a:t>
            </a:r>
          </a:p>
        </p:txBody>
      </p:sp>
      <p:sp>
        <p:nvSpPr>
          <p:cNvPr id="6" name="文本框 5">
            <a:extLst>
              <a:ext uri="{FF2B5EF4-FFF2-40B4-BE49-F238E27FC236}">
                <a16:creationId xmlns:a16="http://schemas.microsoft.com/office/drawing/2014/main" id="{57E24346-5BEF-C64D-914A-9285A1EEA8E5}"/>
              </a:ext>
            </a:extLst>
          </p:cNvPr>
          <p:cNvSpPr txBox="1"/>
          <p:nvPr/>
        </p:nvSpPr>
        <p:spPr>
          <a:xfrm>
            <a:off x="510387" y="752915"/>
            <a:ext cx="1483287" cy="400110"/>
          </a:xfrm>
          <a:prstGeom prst="rect">
            <a:avLst/>
          </a:prstGeom>
          <a:noFill/>
        </p:spPr>
        <p:txBody>
          <a:bodyPr wrap="square" rtlCol="0">
            <a:spAutoFit/>
          </a:bodyPr>
          <a:lstStyle>
            <a:defPPr>
              <a:defRPr lang="zh-CN"/>
            </a:defPPr>
            <a:lvl1pPr>
              <a:defRPr sz="2000" b="1">
                <a:solidFill>
                  <a:srgbClr val="0066CC"/>
                </a:solidFill>
                <a:latin typeface="Arial" panose="020B0604020202090204" pitchFamily="34" charset="0"/>
                <a:ea typeface="Microsoft YaHei" charset="-122"/>
                <a:cs typeface="Arial" panose="020B0604020202090204" pitchFamily="34" charset="0"/>
              </a:defRPr>
            </a:lvl1pPr>
          </a:lstStyle>
          <a:p>
            <a:r>
              <a:rPr lang="zh-CN" altLang="en-US" dirty="0">
                <a:solidFill>
                  <a:schemeClr val="bg1"/>
                </a:solidFill>
                <a:latin typeface="Noto Sans Mono CJK SC" panose="020B0500000000000000" pitchFamily="34" charset="-128"/>
                <a:ea typeface="Noto Sans Mono CJK SC" panose="020B0500000000000000" pitchFamily="34" charset="-128"/>
              </a:rPr>
              <a:t>创建云主机</a:t>
            </a:r>
            <a:endParaRPr lang="en-US" altLang="zh-CN" dirty="0">
              <a:solidFill>
                <a:schemeClr val="bg1"/>
              </a:solidFill>
              <a:latin typeface="Noto Sans Mono CJK SC" panose="020B0500000000000000" pitchFamily="34" charset="-128"/>
              <a:ea typeface="Noto Sans Mono CJK SC" panose="020B0500000000000000" pitchFamily="34" charset="-128"/>
            </a:endParaRPr>
          </a:p>
        </p:txBody>
      </p:sp>
      <p:pic>
        <p:nvPicPr>
          <p:cNvPr id="7" name="图片 6">
            <a:extLst>
              <a:ext uri="{FF2B5EF4-FFF2-40B4-BE49-F238E27FC236}">
                <a16:creationId xmlns:a16="http://schemas.microsoft.com/office/drawing/2014/main" id="{6C85BF8F-10D9-BA4B-9DA4-9E3A57A1CA2F}"/>
              </a:ext>
            </a:extLst>
          </p:cNvPr>
          <p:cNvPicPr>
            <a:picLocks noChangeAspect="1"/>
          </p:cNvPicPr>
          <p:nvPr/>
        </p:nvPicPr>
        <p:blipFill>
          <a:blip r:embed="rId2"/>
          <a:stretch>
            <a:fillRect/>
          </a:stretch>
        </p:blipFill>
        <p:spPr>
          <a:xfrm>
            <a:off x="551719" y="1166628"/>
            <a:ext cx="6438900" cy="1266825"/>
          </a:xfrm>
          <a:prstGeom prst="rect">
            <a:avLst/>
          </a:prstGeom>
        </p:spPr>
      </p:pic>
      <p:sp>
        <p:nvSpPr>
          <p:cNvPr id="8" name="矩形 7">
            <a:extLst>
              <a:ext uri="{FF2B5EF4-FFF2-40B4-BE49-F238E27FC236}">
                <a16:creationId xmlns:a16="http://schemas.microsoft.com/office/drawing/2014/main" id="{60E3A1E2-235B-CC4C-BCD2-864E5EEAD518}"/>
              </a:ext>
            </a:extLst>
          </p:cNvPr>
          <p:cNvSpPr/>
          <p:nvPr/>
        </p:nvSpPr>
        <p:spPr>
          <a:xfrm>
            <a:off x="312604" y="2846243"/>
            <a:ext cx="7120044" cy="307777"/>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选择“云资源池”</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anose="05000000000000000000"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sym typeface="Wingdings" panose="05000000000000000000" pitchFamily="2" charset="2"/>
              </a:rPr>
              <a:t>点击“云主机”</a:t>
            </a:r>
            <a:r>
              <a:rPr lang="en-US" altLang="zh-CN" sz="1400" dirty="0">
                <a:solidFill>
                  <a:schemeClr val="bg1"/>
                </a:solidFill>
                <a:latin typeface="Noto Sans Mono CJK SC" panose="020B0500000000000000" pitchFamily="34" charset="-128"/>
                <a:ea typeface="Noto Sans Mono CJK SC" panose="020B0500000000000000" pitchFamily="34" charset="-128"/>
                <a:sym typeface="Wingdings" panose="05000000000000000000" pitchFamily="2" charset="2"/>
              </a:rPr>
              <a:t></a:t>
            </a:r>
            <a:r>
              <a:rPr lang="zh-CN" altLang="en-US" sz="1400" dirty="0">
                <a:solidFill>
                  <a:schemeClr val="bg1"/>
                </a:solidFill>
                <a:latin typeface="Noto Sans Mono CJK SC" panose="020B0500000000000000" pitchFamily="34" charset="-128"/>
                <a:ea typeface="Noto Sans Mono CJK SC" panose="020B0500000000000000" pitchFamily="34" charset="-128"/>
                <a:sym typeface="Wingdings" panose="05000000000000000000" pitchFamily="2" charset="2"/>
              </a:rPr>
              <a:t>点击“创建云主机按钮”打开云主机创建页面；</a:t>
            </a:r>
            <a:endParaRPr lang="zh-CN" altLang="en-US" sz="1400" dirty="0">
              <a:solidFill>
                <a:schemeClr val="bg1"/>
              </a:solidFill>
              <a:latin typeface="Noto Sans Mono CJK SC" panose="020B0500000000000000" pitchFamily="34" charset="-128"/>
              <a:ea typeface="Noto Sans Mono CJK SC" panose="020B0500000000000000" pitchFamily="34" charset="-128"/>
            </a:endParaRPr>
          </a:p>
        </p:txBody>
      </p:sp>
      <p:sp>
        <p:nvSpPr>
          <p:cNvPr id="9" name="矩形 8">
            <a:extLst>
              <a:ext uri="{FF2B5EF4-FFF2-40B4-BE49-F238E27FC236}">
                <a16:creationId xmlns:a16="http://schemas.microsoft.com/office/drawing/2014/main" id="{EAC48F9C-70B3-124A-8C8A-55832EFDA6A0}"/>
              </a:ext>
            </a:extLst>
          </p:cNvPr>
          <p:cNvSpPr/>
          <p:nvPr/>
        </p:nvSpPr>
        <p:spPr>
          <a:xfrm>
            <a:off x="312604" y="3226115"/>
            <a:ext cx="7267639" cy="2677656"/>
          </a:xfrm>
          <a:prstGeom prst="rect">
            <a:avLst/>
          </a:prstGeom>
        </p:spPr>
        <p:txBody>
          <a:bodyPr wrap="square">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创建云主机必需的步骤：</a:t>
            </a:r>
            <a:endParaRPr lang="en-US" altLang="zh-CN" sz="1400" b="1" dirty="0">
              <a:solidFill>
                <a:schemeClr val="bg1"/>
              </a:solidFill>
              <a:latin typeface="Noto Sans Mono CJK SC" panose="020B0500000000000000" pitchFamily="34" charset="-128"/>
              <a:ea typeface="Noto Sans Mono CJK SC" panose="020B0500000000000000" pitchFamily="34" charset="-128"/>
            </a:endParaRPr>
          </a:p>
          <a:p>
            <a:r>
              <a:rPr lang="en-US" altLang="zh-CN" sz="1400" dirty="0">
                <a:solidFill>
                  <a:schemeClr val="bg1"/>
                </a:solidFill>
                <a:latin typeface="Noto Sans Mono CJK SC" panose="020B0500000000000000" pitchFamily="34" charset="-128"/>
                <a:ea typeface="Noto Sans Mono CJK SC" panose="020B0500000000000000" pitchFamily="34" charset="-128"/>
              </a:rPr>
              <a:t>1</a:t>
            </a:r>
            <a:r>
              <a:rPr lang="zh-CN" altLang="en-US" sz="1400" dirty="0">
                <a:solidFill>
                  <a:schemeClr val="bg1"/>
                </a:solidFill>
                <a:latin typeface="Noto Sans Mono CJK SC" panose="020B0500000000000000" pitchFamily="34" charset="-128"/>
                <a:ea typeface="Noto Sans Mono CJK SC" panose="020B0500000000000000" pitchFamily="34" charset="-128"/>
              </a:rPr>
              <a:t>、选择添加方式； 平台支持创建单个云主机和创建多个云主机，根据需求进行选择。</a:t>
            </a: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r>
              <a:rPr lang="en-US" altLang="zh-CN" sz="1400" dirty="0">
                <a:solidFill>
                  <a:schemeClr val="bg1"/>
                </a:solidFill>
                <a:latin typeface="Noto Sans Mono CJK SC" panose="020B0500000000000000" pitchFamily="34" charset="-128"/>
                <a:ea typeface="Noto Sans Mono CJK SC" panose="020B0500000000000000" pitchFamily="34" charset="-128"/>
              </a:rPr>
              <a:t>2</a:t>
            </a:r>
            <a:r>
              <a:rPr lang="zh-CN" altLang="en-US" sz="1400" dirty="0">
                <a:solidFill>
                  <a:schemeClr val="bg1"/>
                </a:solidFill>
                <a:latin typeface="Noto Sans Mono CJK SC" panose="020B0500000000000000" pitchFamily="34" charset="-128"/>
                <a:ea typeface="Noto Sans Mono CJK SC" panose="020B0500000000000000" pitchFamily="34" charset="-128"/>
              </a:rPr>
              <a:t>、设置云主机名称；在设置名称时建议以业务系统名称进行命名，方便管理运维。</a:t>
            </a: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r>
              <a:rPr lang="en-US" altLang="zh-CN" sz="1400" dirty="0">
                <a:solidFill>
                  <a:schemeClr val="bg1"/>
                </a:solidFill>
                <a:latin typeface="Noto Sans Mono CJK SC" panose="020B0500000000000000" pitchFamily="34" charset="-128"/>
                <a:ea typeface="Noto Sans Mono CJK SC" panose="020B0500000000000000" pitchFamily="34" charset="-128"/>
              </a:rPr>
              <a:t>3</a:t>
            </a:r>
            <a:r>
              <a:rPr lang="zh-CN" altLang="en-US" sz="1400" dirty="0">
                <a:solidFill>
                  <a:schemeClr val="bg1"/>
                </a:solidFill>
                <a:latin typeface="Noto Sans Mono CJK SC" panose="020B0500000000000000" pitchFamily="34" charset="-128"/>
                <a:ea typeface="Noto Sans Mono CJK SC" panose="020B0500000000000000" pitchFamily="34" charset="-128"/>
              </a:rPr>
              <a:t>、选择计算规格；根据定义的计算规格结合业务需求选择适合的计算规格。</a:t>
            </a: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r>
              <a:rPr lang="en-US" altLang="zh-CN" sz="1400" dirty="0">
                <a:solidFill>
                  <a:schemeClr val="bg1"/>
                </a:solidFill>
                <a:latin typeface="Noto Sans Mono CJK SC" panose="020B0500000000000000" pitchFamily="34" charset="-128"/>
                <a:ea typeface="Noto Sans Mono CJK SC" panose="020B0500000000000000" pitchFamily="34" charset="-128"/>
              </a:rPr>
              <a:t>4</a:t>
            </a:r>
            <a:r>
              <a:rPr lang="zh-CN" altLang="en-US" sz="1400" dirty="0">
                <a:solidFill>
                  <a:schemeClr val="bg1"/>
                </a:solidFill>
                <a:latin typeface="Noto Sans Mono CJK SC" panose="020B0500000000000000" pitchFamily="34" charset="-128"/>
                <a:ea typeface="Noto Sans Mono CJK SC" panose="020B0500000000000000" pitchFamily="34" charset="-128"/>
              </a:rPr>
              <a:t>、选择镜像模板；根据业务需求选择相应的镜像模板。</a:t>
            </a: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r>
              <a:rPr lang="en-US" altLang="zh-CN" sz="1400" dirty="0">
                <a:solidFill>
                  <a:schemeClr val="bg1"/>
                </a:solidFill>
                <a:latin typeface="Noto Sans Mono CJK SC" panose="020B0500000000000000" pitchFamily="34" charset="-128"/>
                <a:ea typeface="Noto Sans Mono CJK SC" panose="020B0500000000000000" pitchFamily="34" charset="-128"/>
              </a:rPr>
              <a:t>5</a:t>
            </a:r>
            <a:r>
              <a:rPr lang="zh-CN" altLang="en-US" sz="1400" dirty="0">
                <a:solidFill>
                  <a:schemeClr val="bg1"/>
                </a:solidFill>
                <a:latin typeface="Noto Sans Mono CJK SC" panose="020B0500000000000000" pitchFamily="34" charset="-128"/>
                <a:ea typeface="Noto Sans Mono CJK SC" panose="020B0500000000000000" pitchFamily="34" charset="-128"/>
              </a:rPr>
              <a:t>、选择三层网络；在新版本中平台三层网络同时支持</a:t>
            </a:r>
            <a:r>
              <a:rPr lang="en-US" altLang="zh-CN" sz="1400" dirty="0">
                <a:solidFill>
                  <a:schemeClr val="bg1"/>
                </a:solidFill>
                <a:latin typeface="Noto Sans Mono CJK SC" panose="020B0500000000000000" pitchFamily="34" charset="-128"/>
                <a:ea typeface="Noto Sans Mono CJK SC" panose="020B0500000000000000" pitchFamily="34" charset="-128"/>
              </a:rPr>
              <a:t>IPv4</a:t>
            </a:r>
            <a:r>
              <a:rPr lang="zh-CN" altLang="en-US" sz="1400" dirty="0">
                <a:solidFill>
                  <a:schemeClr val="bg1"/>
                </a:solidFill>
                <a:latin typeface="Noto Sans Mono CJK SC" panose="020B0500000000000000" pitchFamily="34" charset="-128"/>
                <a:ea typeface="Noto Sans Mono CJK SC" panose="020B0500000000000000" pitchFamily="34" charset="-128"/>
              </a:rPr>
              <a:t>和</a:t>
            </a:r>
            <a:r>
              <a:rPr lang="en-US" altLang="zh-CN" sz="1400" dirty="0">
                <a:solidFill>
                  <a:schemeClr val="bg1"/>
                </a:solidFill>
                <a:latin typeface="Noto Sans Mono CJK SC" panose="020B0500000000000000" pitchFamily="34" charset="-128"/>
                <a:ea typeface="Noto Sans Mono CJK SC" panose="020B0500000000000000" pitchFamily="34" charset="-128"/>
              </a:rPr>
              <a:t>IPv6</a:t>
            </a:r>
            <a:r>
              <a:rPr lang="zh-CN" altLang="en-US" sz="1400" dirty="0">
                <a:solidFill>
                  <a:schemeClr val="bg1"/>
                </a:solidFill>
                <a:latin typeface="Noto Sans Mono CJK SC" panose="020B0500000000000000" pitchFamily="34" charset="-128"/>
                <a:ea typeface="Noto Sans Mono CJK SC" panose="020B0500000000000000" pitchFamily="34" charset="-128"/>
              </a:rPr>
              <a:t>，请根据自身业务需求进行选择；同时也可以在创建云主机过程中设置网卡属性。</a:t>
            </a: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r>
              <a:rPr lang="en-US" altLang="zh-CN" sz="1400" dirty="0">
                <a:solidFill>
                  <a:schemeClr val="bg1"/>
                </a:solidFill>
                <a:latin typeface="Noto Sans Mono CJK SC" panose="020B0500000000000000" pitchFamily="34" charset="-128"/>
                <a:ea typeface="Noto Sans Mono CJK SC" panose="020B0500000000000000" pitchFamily="34" charset="-128"/>
              </a:rPr>
              <a:t>6</a:t>
            </a:r>
            <a:r>
              <a:rPr lang="zh-CN" altLang="en-US" sz="1400" dirty="0">
                <a:solidFill>
                  <a:schemeClr val="bg1"/>
                </a:solidFill>
                <a:latin typeface="Noto Sans Mono CJK SC" panose="020B0500000000000000" pitchFamily="34" charset="-128"/>
                <a:ea typeface="Noto Sans Mono CJK SC" panose="020B0500000000000000" pitchFamily="34" charset="-128"/>
              </a:rPr>
              <a:t>、在创建云主机页面，点击高级按钮，参考以下示例设置虚拟光驱</a:t>
            </a:r>
            <a:r>
              <a:rPr lang="en-US" altLang="zh-CN" sz="1400" dirty="0">
                <a:solidFill>
                  <a:schemeClr val="bg1"/>
                </a:solidFill>
                <a:latin typeface="Noto Sans Mono CJK SC" panose="020B0500000000000000" pitchFamily="34" charset="-128"/>
                <a:ea typeface="Noto Sans Mono CJK SC" panose="020B0500000000000000" pitchFamily="34" charset="-128"/>
              </a:rPr>
              <a:t>:</a:t>
            </a:r>
            <a:br>
              <a:rPr lang="en-US" altLang="zh-CN" sz="1400" dirty="0">
                <a:solidFill>
                  <a:schemeClr val="bg1"/>
                </a:solidFill>
                <a:latin typeface="Noto Sans Mono CJK SC" panose="020B0500000000000000" pitchFamily="34" charset="-128"/>
                <a:ea typeface="Noto Sans Mono CJK SC" panose="020B0500000000000000" pitchFamily="34" charset="-128"/>
              </a:rPr>
            </a:br>
            <a:r>
              <a:rPr lang="zh-CN" altLang="en-US" sz="1400" dirty="0">
                <a:solidFill>
                  <a:schemeClr val="bg1"/>
                </a:solidFill>
                <a:latin typeface="Noto Sans Mono CJK SC" panose="020B0500000000000000" pitchFamily="34" charset="-128"/>
                <a:ea typeface="Noto Sans Mono CJK SC" panose="020B0500000000000000" pitchFamily="34" charset="-128"/>
              </a:rPr>
              <a:t> 虚拟光驱</a:t>
            </a:r>
            <a:r>
              <a:rPr lang="en-US" altLang="zh-CN" sz="1400" dirty="0">
                <a:solidFill>
                  <a:schemeClr val="bg1"/>
                </a:solidFill>
                <a:latin typeface="Noto Sans Mono CJK SC" panose="020B0500000000000000" pitchFamily="34" charset="-128"/>
                <a:ea typeface="Noto Sans Mono CJK SC" panose="020B0500000000000000" pitchFamily="34" charset="-128"/>
              </a:rPr>
              <a:t>:</a:t>
            </a:r>
            <a:r>
              <a:rPr lang="en" altLang="zh-CN" sz="1400" dirty="0">
                <a:solidFill>
                  <a:schemeClr val="bg1"/>
                </a:solidFill>
                <a:latin typeface="Noto Sans Mono CJK SC" panose="020B0500000000000000" pitchFamily="34" charset="-128"/>
                <a:ea typeface="Noto Sans Mono CJK SC" panose="020B0500000000000000" pitchFamily="34" charset="-128"/>
              </a:rPr>
              <a:t>windows-</a:t>
            </a:r>
            <a:r>
              <a:rPr lang="en" altLang="zh-CN" sz="1400" dirty="0" err="1">
                <a:solidFill>
                  <a:schemeClr val="bg1"/>
                </a:solidFill>
                <a:latin typeface="Noto Sans Mono CJK SC" panose="020B0500000000000000" pitchFamily="34" charset="-128"/>
                <a:ea typeface="Noto Sans Mono CJK SC" panose="020B0500000000000000" pitchFamily="34" charset="-128"/>
              </a:rPr>
              <a:t>virtio</a:t>
            </a:r>
            <a:r>
              <a:rPr lang="en" altLang="zh-CN" sz="1400" dirty="0">
                <a:solidFill>
                  <a:schemeClr val="bg1"/>
                </a:solidFill>
                <a:latin typeface="Noto Sans Mono CJK SC" panose="020B0500000000000000" pitchFamily="34" charset="-128"/>
                <a:ea typeface="Noto Sans Mono CJK SC" panose="020B0500000000000000" pitchFamily="34" charset="-128"/>
              </a:rPr>
              <a:t>-driver</a:t>
            </a:r>
            <a:r>
              <a:rPr lang="zh-CN" altLang="en-US" sz="1400" dirty="0">
                <a:solidFill>
                  <a:schemeClr val="bg1"/>
                </a:solidFill>
                <a:latin typeface="Noto Sans Mono CJK SC" panose="020B0500000000000000" pitchFamily="34" charset="-128"/>
                <a:ea typeface="Noto Sans Mono CJK SC" panose="020B0500000000000000" pitchFamily="34" charset="-128"/>
              </a:rPr>
              <a:t>镜像 </a:t>
            </a:r>
          </a:p>
          <a:p>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r>
              <a:rPr lang="en-US" altLang="zh-CN" sz="1400" dirty="0">
                <a:solidFill>
                  <a:schemeClr val="bg1"/>
                </a:solidFill>
                <a:latin typeface="Noto Sans Mono CJK SC" panose="020B0500000000000000" pitchFamily="34" charset="-128"/>
                <a:ea typeface="Noto Sans Mono CJK SC" panose="020B0500000000000000" pitchFamily="34" charset="-128"/>
              </a:rPr>
              <a:t>7</a:t>
            </a:r>
            <a:r>
              <a:rPr lang="zh-CN" altLang="en-US" sz="1400" dirty="0">
                <a:solidFill>
                  <a:schemeClr val="bg1"/>
                </a:solidFill>
                <a:latin typeface="Noto Sans Mono CJK SC" panose="020B0500000000000000" pitchFamily="34" charset="-128"/>
                <a:ea typeface="Noto Sans Mono CJK SC" panose="020B0500000000000000" pitchFamily="34" charset="-128"/>
              </a:rPr>
              <a:t>、确认配置无误后点击“确定”开始创建。</a:t>
            </a: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endParaRPr lang="en-US" altLang="zh-CN" sz="1400" dirty="0">
              <a:solidFill>
                <a:schemeClr val="bg1"/>
              </a:solidFill>
              <a:latin typeface="Noto Sans Mono CJK SC" panose="020B0500000000000000" pitchFamily="34" charset="-128"/>
              <a:ea typeface="Noto Sans Mono CJK SC" panose="020B0500000000000000" pitchFamily="34" charset="-128"/>
            </a:endParaRPr>
          </a:p>
        </p:txBody>
      </p:sp>
      <p:pic>
        <p:nvPicPr>
          <p:cNvPr id="10" name="图片 9">
            <a:extLst>
              <a:ext uri="{FF2B5EF4-FFF2-40B4-BE49-F238E27FC236}">
                <a16:creationId xmlns:a16="http://schemas.microsoft.com/office/drawing/2014/main" id="{04561BBB-918A-A545-905C-94914186041C}"/>
              </a:ext>
            </a:extLst>
          </p:cNvPr>
          <p:cNvPicPr>
            <a:picLocks noChangeAspect="1"/>
          </p:cNvPicPr>
          <p:nvPr/>
        </p:nvPicPr>
        <p:blipFill>
          <a:blip r:embed="rId3"/>
          <a:stretch>
            <a:fillRect/>
          </a:stretch>
        </p:blipFill>
        <p:spPr>
          <a:xfrm>
            <a:off x="8103155" y="0"/>
            <a:ext cx="2961250" cy="6370609"/>
          </a:xfrm>
          <a:prstGeom prst="rect">
            <a:avLst/>
          </a:prstGeom>
        </p:spPr>
      </p:pic>
      <p:pic>
        <p:nvPicPr>
          <p:cNvPr id="13" name="图片 12">
            <a:extLst>
              <a:ext uri="{FF2B5EF4-FFF2-40B4-BE49-F238E27FC236}">
                <a16:creationId xmlns:a16="http://schemas.microsoft.com/office/drawing/2014/main" id="{C0F5CC0C-A05C-424C-8948-05DAD9F48BDF}"/>
              </a:ext>
            </a:extLst>
          </p:cNvPr>
          <p:cNvPicPr>
            <a:picLocks noChangeAspect="1"/>
          </p:cNvPicPr>
          <p:nvPr/>
        </p:nvPicPr>
        <p:blipFill>
          <a:blip r:embed="rId4"/>
          <a:stretch>
            <a:fillRect/>
          </a:stretch>
        </p:blipFill>
        <p:spPr>
          <a:xfrm>
            <a:off x="6282250" y="4608504"/>
            <a:ext cx="3937000" cy="1968500"/>
          </a:xfrm>
          <a:prstGeom prst="rect">
            <a:avLst/>
          </a:prstGeom>
        </p:spPr>
      </p:pic>
    </p:spTree>
    <p:extLst>
      <p:ext uri="{BB962C8B-B14F-4D97-AF65-F5344CB8AC3E}">
        <p14:creationId xmlns:p14="http://schemas.microsoft.com/office/powerpoint/2010/main" val="15653073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8635243-0662-134B-A185-A5AC2DF77BF8}"/>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模板封装</a:t>
            </a:r>
          </a:p>
        </p:txBody>
      </p:sp>
      <p:sp>
        <p:nvSpPr>
          <p:cNvPr id="3" name="矩形 2">
            <a:extLst>
              <a:ext uri="{FF2B5EF4-FFF2-40B4-BE49-F238E27FC236}">
                <a16:creationId xmlns:a16="http://schemas.microsoft.com/office/drawing/2014/main" id="{3FE19031-6D64-E34C-91D3-46DD9FA5AF7E}"/>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03</a:t>
            </a:r>
          </a:p>
        </p:txBody>
      </p:sp>
      <p:sp>
        <p:nvSpPr>
          <p:cNvPr id="4" name="文本框 3">
            <a:extLst>
              <a:ext uri="{FF2B5EF4-FFF2-40B4-BE49-F238E27FC236}">
                <a16:creationId xmlns:a16="http://schemas.microsoft.com/office/drawing/2014/main" id="{31CDD5CB-5F30-E74D-93B5-5D83F71EEC63}"/>
              </a:ext>
            </a:extLst>
          </p:cNvPr>
          <p:cNvSpPr txBox="1"/>
          <p:nvPr/>
        </p:nvSpPr>
        <p:spPr>
          <a:xfrm>
            <a:off x="3586896" y="322627"/>
            <a:ext cx="3250467" cy="400110"/>
          </a:xfrm>
          <a:prstGeom prst="rect">
            <a:avLst/>
          </a:prstGeom>
          <a:noFill/>
        </p:spPr>
        <p:txBody>
          <a:bodyPr wrap="square" rtlCol="0">
            <a:spAutoFit/>
          </a:bodyPr>
          <a:lstStyle/>
          <a:p>
            <a:r>
              <a:rPr lang="en-US" altLang="zh-CN" sz="2000" dirty="0">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Windows2012R2</a:t>
            </a:r>
            <a:r>
              <a:rPr lang="zh-CN" altLang="en-US" sz="2000" dirty="0">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系统封装</a:t>
            </a:r>
          </a:p>
        </p:txBody>
      </p:sp>
      <p:sp>
        <p:nvSpPr>
          <p:cNvPr id="5" name="矩形 4">
            <a:extLst>
              <a:ext uri="{FF2B5EF4-FFF2-40B4-BE49-F238E27FC236}">
                <a16:creationId xmlns:a16="http://schemas.microsoft.com/office/drawing/2014/main" id="{213498F7-66BB-AF4E-99F1-9B5F95EA90AC}"/>
              </a:ext>
            </a:extLst>
          </p:cNvPr>
          <p:cNvSpPr/>
          <p:nvPr/>
        </p:nvSpPr>
        <p:spPr>
          <a:xfrm>
            <a:off x="592663" y="722737"/>
            <a:ext cx="1603513" cy="369332"/>
          </a:xfrm>
          <a:prstGeom prst="rect">
            <a:avLst/>
          </a:prstGeom>
        </p:spPr>
        <p:txBody>
          <a:bodyPr wrap="square" anchor="ctr" anchorCtr="1">
            <a:spAutoFit/>
          </a:bodyPr>
          <a:lstStyle/>
          <a:p>
            <a:r>
              <a:rPr lang="zh-CN" altLang="en-US" b="1" dirty="0">
                <a:solidFill>
                  <a:schemeClr val="bg1"/>
                </a:solidFill>
                <a:latin typeface="MicrosoftYaHei"/>
              </a:rPr>
              <a:t>加载驱动程序</a:t>
            </a:r>
            <a:endParaRPr lang="zh-CN" altLang="en-US" b="1" dirty="0">
              <a:solidFill>
                <a:schemeClr val="bg1"/>
              </a:solidFill>
            </a:endParaRPr>
          </a:p>
        </p:txBody>
      </p:sp>
      <p:sp>
        <p:nvSpPr>
          <p:cNvPr id="6" name="矩形 5">
            <a:extLst>
              <a:ext uri="{FF2B5EF4-FFF2-40B4-BE49-F238E27FC236}">
                <a16:creationId xmlns:a16="http://schemas.microsoft.com/office/drawing/2014/main" id="{AE510666-C6B1-D842-8362-91C022AEB7F1}"/>
              </a:ext>
            </a:extLst>
          </p:cNvPr>
          <p:cNvSpPr/>
          <p:nvPr/>
        </p:nvSpPr>
        <p:spPr>
          <a:xfrm>
            <a:off x="780121" y="1122847"/>
            <a:ext cx="5315879" cy="369332"/>
          </a:xfrm>
          <a:prstGeom prst="rect">
            <a:avLst/>
          </a:prstGeom>
        </p:spPr>
        <p:txBody>
          <a:bodyPr wrap="none">
            <a:spAutoFit/>
          </a:bodyPr>
          <a:lstStyle/>
          <a:p>
            <a:r>
              <a:rPr lang="zh-CN" altLang="en-US" dirty="0">
                <a:solidFill>
                  <a:schemeClr val="bg1"/>
                </a:solidFill>
                <a:latin typeface="MicrosoftYaHei"/>
              </a:rPr>
              <a:t>安装操做系统过程中</a:t>
            </a:r>
            <a:r>
              <a:rPr lang="zh-CN" altLang="en-US" dirty="0">
                <a:solidFill>
                  <a:schemeClr val="bg1"/>
                </a:solidFill>
                <a:latin typeface="ArialUnicodeMS" panose="020B0604020202020204" pitchFamily="34" charset="-128"/>
                <a:ea typeface="ArialUnicodeMS" panose="020B0604020202020204" pitchFamily="34" charset="-128"/>
              </a:rPr>
              <a:t>，</a:t>
            </a:r>
            <a:r>
              <a:rPr lang="zh-CN" altLang="en-US" dirty="0">
                <a:solidFill>
                  <a:schemeClr val="bg1"/>
                </a:solidFill>
                <a:latin typeface="MicrosoftYaHei"/>
              </a:rPr>
              <a:t>会出现</a:t>
            </a:r>
            <a:r>
              <a:rPr lang="zh-CN" altLang="en-US" b="1" dirty="0">
                <a:solidFill>
                  <a:schemeClr val="bg1"/>
                </a:solidFill>
                <a:latin typeface="MicrosoftYaHei"/>
              </a:rPr>
              <a:t>无法识别磁盘</a:t>
            </a:r>
            <a:r>
              <a:rPr lang="zh-CN" altLang="en-US" dirty="0">
                <a:solidFill>
                  <a:schemeClr val="bg1"/>
                </a:solidFill>
                <a:latin typeface="MicrosoftYaHei"/>
              </a:rPr>
              <a:t>的提示 </a:t>
            </a:r>
            <a:endParaRPr lang="zh-CN" altLang="en-US" dirty="0">
              <a:solidFill>
                <a:schemeClr val="bg1"/>
              </a:solidFill>
            </a:endParaRPr>
          </a:p>
        </p:txBody>
      </p:sp>
      <p:pic>
        <p:nvPicPr>
          <p:cNvPr id="8" name="图片 7">
            <a:extLst>
              <a:ext uri="{FF2B5EF4-FFF2-40B4-BE49-F238E27FC236}">
                <a16:creationId xmlns:a16="http://schemas.microsoft.com/office/drawing/2014/main" id="{05559916-F356-2048-9EE7-224635FDBD8F}"/>
              </a:ext>
            </a:extLst>
          </p:cNvPr>
          <p:cNvPicPr>
            <a:picLocks noChangeAspect="1"/>
          </p:cNvPicPr>
          <p:nvPr/>
        </p:nvPicPr>
        <p:blipFill>
          <a:blip r:embed="rId2"/>
          <a:stretch>
            <a:fillRect/>
          </a:stretch>
        </p:blipFill>
        <p:spPr>
          <a:xfrm>
            <a:off x="5834722" y="1492180"/>
            <a:ext cx="5054600" cy="3848100"/>
          </a:xfrm>
          <a:prstGeom prst="rect">
            <a:avLst/>
          </a:prstGeom>
        </p:spPr>
      </p:pic>
      <p:pic>
        <p:nvPicPr>
          <p:cNvPr id="9" name="图片 8">
            <a:extLst>
              <a:ext uri="{FF2B5EF4-FFF2-40B4-BE49-F238E27FC236}">
                <a16:creationId xmlns:a16="http://schemas.microsoft.com/office/drawing/2014/main" id="{CCA10DA0-E013-B14A-B6B0-D1DE463D32FC}"/>
              </a:ext>
            </a:extLst>
          </p:cNvPr>
          <p:cNvPicPr>
            <a:picLocks noChangeAspect="1"/>
          </p:cNvPicPr>
          <p:nvPr/>
        </p:nvPicPr>
        <p:blipFill>
          <a:blip r:embed="rId3"/>
          <a:stretch>
            <a:fillRect/>
          </a:stretch>
        </p:blipFill>
        <p:spPr>
          <a:xfrm>
            <a:off x="592663" y="1522957"/>
            <a:ext cx="5054600" cy="3848100"/>
          </a:xfrm>
          <a:prstGeom prst="rect">
            <a:avLst/>
          </a:prstGeom>
        </p:spPr>
      </p:pic>
      <p:sp>
        <p:nvSpPr>
          <p:cNvPr id="10" name="矩形 9">
            <a:extLst>
              <a:ext uri="{FF2B5EF4-FFF2-40B4-BE49-F238E27FC236}">
                <a16:creationId xmlns:a16="http://schemas.microsoft.com/office/drawing/2014/main" id="{A900C987-A5AB-8F4B-9B97-1B7DB14ECB17}"/>
              </a:ext>
            </a:extLst>
          </p:cNvPr>
          <p:cNvSpPr/>
          <p:nvPr/>
        </p:nvSpPr>
        <p:spPr>
          <a:xfrm>
            <a:off x="567909" y="5617279"/>
            <a:ext cx="7875874" cy="369332"/>
          </a:xfrm>
          <a:prstGeom prst="rect">
            <a:avLst/>
          </a:prstGeom>
        </p:spPr>
        <p:txBody>
          <a:bodyPr wrap="none">
            <a:spAutoFit/>
          </a:bodyPr>
          <a:lstStyle/>
          <a:p>
            <a:r>
              <a:rPr lang="zh-CN" altLang="en-US" dirty="0">
                <a:solidFill>
                  <a:schemeClr val="bg1"/>
                </a:solidFill>
                <a:latin typeface="MicrosoftYaHei"/>
              </a:rPr>
              <a:t>点击</a:t>
            </a:r>
            <a:r>
              <a:rPr lang="zh-CN" altLang="en-US" b="1" dirty="0">
                <a:solidFill>
                  <a:schemeClr val="bg1"/>
                </a:solidFill>
                <a:latin typeface="MicrosoftYaHei"/>
              </a:rPr>
              <a:t>确定 </a:t>
            </a:r>
            <a:r>
              <a:rPr lang="en-US" altLang="zh-CN" dirty="0">
                <a:solidFill>
                  <a:schemeClr val="bg1"/>
                </a:solidFill>
                <a:latin typeface="ArialMT"/>
              </a:rPr>
              <a:t>&gt; </a:t>
            </a:r>
            <a:r>
              <a:rPr lang="zh-CN" altLang="en-US" b="1" dirty="0">
                <a:solidFill>
                  <a:schemeClr val="bg1"/>
                </a:solidFill>
                <a:latin typeface="MicrosoftYaHei"/>
              </a:rPr>
              <a:t>下一步</a:t>
            </a:r>
            <a:r>
              <a:rPr lang="zh-CN" altLang="en-US" dirty="0">
                <a:solidFill>
                  <a:schemeClr val="bg1"/>
                </a:solidFill>
                <a:latin typeface="MicrosoftYaHei"/>
              </a:rPr>
              <a:t>按钮</a:t>
            </a:r>
            <a:r>
              <a:rPr lang="zh-CN" altLang="en-US" dirty="0">
                <a:solidFill>
                  <a:schemeClr val="bg1"/>
                </a:solidFill>
                <a:latin typeface="ArialUnicodeMS" panose="020B0604020202020204" pitchFamily="34" charset="-128"/>
                <a:ea typeface="ArialUnicodeMS" panose="020B0604020202020204" pitchFamily="34" charset="-128"/>
              </a:rPr>
              <a:t>，</a:t>
            </a:r>
            <a:r>
              <a:rPr lang="zh-CN" altLang="en-US" dirty="0">
                <a:solidFill>
                  <a:schemeClr val="bg1"/>
                </a:solidFill>
                <a:latin typeface="MicrosoftYaHei"/>
              </a:rPr>
              <a:t>完成驱动程序安装，接着完成操作系统安装部署。 </a:t>
            </a:r>
            <a:endParaRPr lang="zh-CN" altLang="en-US" dirty="0">
              <a:solidFill>
                <a:schemeClr val="bg1"/>
              </a:solidFill>
            </a:endParaRPr>
          </a:p>
        </p:txBody>
      </p:sp>
    </p:spTree>
    <p:extLst>
      <p:ext uri="{BB962C8B-B14F-4D97-AF65-F5344CB8AC3E}">
        <p14:creationId xmlns:p14="http://schemas.microsoft.com/office/powerpoint/2010/main" val="2616489233"/>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7999F81-08AF-084C-8318-3D3832CDED48}"/>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模板封装</a:t>
            </a:r>
          </a:p>
        </p:txBody>
      </p:sp>
      <p:sp>
        <p:nvSpPr>
          <p:cNvPr id="3" name="矩形 2">
            <a:extLst>
              <a:ext uri="{FF2B5EF4-FFF2-40B4-BE49-F238E27FC236}">
                <a16:creationId xmlns:a16="http://schemas.microsoft.com/office/drawing/2014/main" id="{BAE311EC-5E6A-F54B-AB0C-63279B9F046E}"/>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03</a:t>
            </a:r>
          </a:p>
        </p:txBody>
      </p:sp>
      <p:sp>
        <p:nvSpPr>
          <p:cNvPr id="4" name="文本框 3">
            <a:extLst>
              <a:ext uri="{FF2B5EF4-FFF2-40B4-BE49-F238E27FC236}">
                <a16:creationId xmlns:a16="http://schemas.microsoft.com/office/drawing/2014/main" id="{CAE9EE2F-0C9C-6A4D-96B8-D45D76FECCB0}"/>
              </a:ext>
            </a:extLst>
          </p:cNvPr>
          <p:cNvSpPr txBox="1"/>
          <p:nvPr/>
        </p:nvSpPr>
        <p:spPr>
          <a:xfrm>
            <a:off x="3586896" y="322627"/>
            <a:ext cx="3250467" cy="400110"/>
          </a:xfrm>
          <a:prstGeom prst="rect">
            <a:avLst/>
          </a:prstGeom>
          <a:noFill/>
        </p:spPr>
        <p:txBody>
          <a:bodyPr wrap="square" rtlCol="0">
            <a:spAutoFit/>
          </a:bodyPr>
          <a:lstStyle/>
          <a:p>
            <a:r>
              <a:rPr lang="en-US" altLang="zh-CN" sz="2000" dirty="0">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Windows2012R2</a:t>
            </a:r>
            <a:r>
              <a:rPr lang="zh-CN" altLang="en-US" sz="2000" dirty="0">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系统封装</a:t>
            </a:r>
          </a:p>
        </p:txBody>
      </p:sp>
      <p:sp>
        <p:nvSpPr>
          <p:cNvPr id="5" name="矩形 4">
            <a:extLst>
              <a:ext uri="{FF2B5EF4-FFF2-40B4-BE49-F238E27FC236}">
                <a16:creationId xmlns:a16="http://schemas.microsoft.com/office/drawing/2014/main" id="{FF554C17-C737-214D-89DF-109D8B910EC1}"/>
              </a:ext>
            </a:extLst>
          </p:cNvPr>
          <p:cNvSpPr/>
          <p:nvPr/>
        </p:nvSpPr>
        <p:spPr>
          <a:xfrm>
            <a:off x="592663" y="722737"/>
            <a:ext cx="1603513" cy="369332"/>
          </a:xfrm>
          <a:prstGeom prst="rect">
            <a:avLst/>
          </a:prstGeom>
        </p:spPr>
        <p:txBody>
          <a:bodyPr wrap="square" anchor="ctr" anchorCtr="1">
            <a:spAutoFit/>
          </a:bodyPr>
          <a:lstStyle/>
          <a:p>
            <a:r>
              <a:rPr lang="zh-CN" altLang="en-US" b="1" dirty="0">
                <a:solidFill>
                  <a:schemeClr val="bg1"/>
                </a:solidFill>
                <a:latin typeface="MicrosoftYaHei"/>
              </a:rPr>
              <a:t>安装驱动程序</a:t>
            </a:r>
            <a:endParaRPr lang="zh-CN" altLang="en-US" b="1" dirty="0">
              <a:solidFill>
                <a:schemeClr val="bg1"/>
              </a:solidFill>
            </a:endParaRPr>
          </a:p>
        </p:txBody>
      </p:sp>
      <p:pic>
        <p:nvPicPr>
          <p:cNvPr id="6" name="图片 5">
            <a:extLst>
              <a:ext uri="{FF2B5EF4-FFF2-40B4-BE49-F238E27FC236}">
                <a16:creationId xmlns:a16="http://schemas.microsoft.com/office/drawing/2014/main" id="{FB37AC95-3E8B-8147-AB6F-A1A01207F1DD}"/>
              </a:ext>
            </a:extLst>
          </p:cNvPr>
          <p:cNvPicPr>
            <a:picLocks noChangeAspect="1"/>
          </p:cNvPicPr>
          <p:nvPr/>
        </p:nvPicPr>
        <p:blipFill>
          <a:blip r:embed="rId2"/>
          <a:stretch>
            <a:fillRect/>
          </a:stretch>
        </p:blipFill>
        <p:spPr>
          <a:xfrm>
            <a:off x="1361290" y="1694716"/>
            <a:ext cx="4175683" cy="3271991"/>
          </a:xfrm>
          <a:prstGeom prst="rect">
            <a:avLst/>
          </a:prstGeom>
        </p:spPr>
      </p:pic>
      <p:pic>
        <p:nvPicPr>
          <p:cNvPr id="7" name="图片 6">
            <a:extLst>
              <a:ext uri="{FF2B5EF4-FFF2-40B4-BE49-F238E27FC236}">
                <a16:creationId xmlns:a16="http://schemas.microsoft.com/office/drawing/2014/main" id="{64C4076F-C1A1-DE46-B6F4-719692E9AA31}"/>
              </a:ext>
            </a:extLst>
          </p:cNvPr>
          <p:cNvPicPr>
            <a:picLocks noChangeAspect="1"/>
          </p:cNvPicPr>
          <p:nvPr/>
        </p:nvPicPr>
        <p:blipFill>
          <a:blip r:embed="rId3"/>
          <a:stretch>
            <a:fillRect/>
          </a:stretch>
        </p:blipFill>
        <p:spPr>
          <a:xfrm>
            <a:off x="2896627" y="1960042"/>
            <a:ext cx="3113409" cy="1143353"/>
          </a:xfrm>
          <a:prstGeom prst="rect">
            <a:avLst/>
          </a:prstGeom>
        </p:spPr>
      </p:pic>
      <p:pic>
        <p:nvPicPr>
          <p:cNvPr id="8" name="图片 7">
            <a:extLst>
              <a:ext uri="{FF2B5EF4-FFF2-40B4-BE49-F238E27FC236}">
                <a16:creationId xmlns:a16="http://schemas.microsoft.com/office/drawing/2014/main" id="{01BA881D-C3A3-244A-98C7-FC992638C67B}"/>
              </a:ext>
            </a:extLst>
          </p:cNvPr>
          <p:cNvPicPr>
            <a:picLocks noChangeAspect="1"/>
          </p:cNvPicPr>
          <p:nvPr/>
        </p:nvPicPr>
        <p:blipFill>
          <a:blip r:embed="rId4"/>
          <a:stretch>
            <a:fillRect/>
          </a:stretch>
        </p:blipFill>
        <p:spPr>
          <a:xfrm>
            <a:off x="2954159" y="3330712"/>
            <a:ext cx="3113409" cy="1330870"/>
          </a:xfrm>
          <a:prstGeom prst="rect">
            <a:avLst/>
          </a:prstGeom>
        </p:spPr>
      </p:pic>
      <p:pic>
        <p:nvPicPr>
          <p:cNvPr id="9" name="图片 8">
            <a:extLst>
              <a:ext uri="{FF2B5EF4-FFF2-40B4-BE49-F238E27FC236}">
                <a16:creationId xmlns:a16="http://schemas.microsoft.com/office/drawing/2014/main" id="{4102051B-ECAB-2544-B039-DE69CE28B4AD}"/>
              </a:ext>
            </a:extLst>
          </p:cNvPr>
          <p:cNvPicPr>
            <a:picLocks noChangeAspect="1"/>
          </p:cNvPicPr>
          <p:nvPr/>
        </p:nvPicPr>
        <p:blipFill>
          <a:blip r:embed="rId5"/>
          <a:stretch>
            <a:fillRect/>
          </a:stretch>
        </p:blipFill>
        <p:spPr>
          <a:xfrm>
            <a:off x="6272756" y="1835315"/>
            <a:ext cx="3600513" cy="1392805"/>
          </a:xfrm>
          <a:prstGeom prst="rect">
            <a:avLst/>
          </a:prstGeom>
        </p:spPr>
      </p:pic>
      <p:pic>
        <p:nvPicPr>
          <p:cNvPr id="10" name="图片 9">
            <a:extLst>
              <a:ext uri="{FF2B5EF4-FFF2-40B4-BE49-F238E27FC236}">
                <a16:creationId xmlns:a16="http://schemas.microsoft.com/office/drawing/2014/main" id="{839C5451-0567-6D4F-BEC1-C2ACB547D1E0}"/>
              </a:ext>
            </a:extLst>
          </p:cNvPr>
          <p:cNvPicPr>
            <a:picLocks noChangeAspect="1"/>
          </p:cNvPicPr>
          <p:nvPr/>
        </p:nvPicPr>
        <p:blipFill>
          <a:blip r:embed="rId6"/>
          <a:stretch>
            <a:fillRect/>
          </a:stretch>
        </p:blipFill>
        <p:spPr>
          <a:xfrm>
            <a:off x="6272757" y="3487631"/>
            <a:ext cx="3600513" cy="1479076"/>
          </a:xfrm>
          <a:prstGeom prst="rect">
            <a:avLst/>
          </a:prstGeom>
        </p:spPr>
      </p:pic>
      <p:sp>
        <p:nvSpPr>
          <p:cNvPr id="11" name="矩形 10">
            <a:extLst>
              <a:ext uri="{FF2B5EF4-FFF2-40B4-BE49-F238E27FC236}">
                <a16:creationId xmlns:a16="http://schemas.microsoft.com/office/drawing/2014/main" id="{89D4F6C0-A1FC-D541-9396-C433B52A1C11}"/>
              </a:ext>
            </a:extLst>
          </p:cNvPr>
          <p:cNvSpPr/>
          <p:nvPr/>
        </p:nvSpPr>
        <p:spPr>
          <a:xfrm>
            <a:off x="592663" y="988063"/>
            <a:ext cx="7802136" cy="369332"/>
          </a:xfrm>
          <a:prstGeom prst="rect">
            <a:avLst/>
          </a:prstGeom>
        </p:spPr>
        <p:txBody>
          <a:bodyPr wrap="none">
            <a:spAutoFit/>
          </a:bodyPr>
          <a:lstStyle/>
          <a:p>
            <a:r>
              <a:rPr lang="zh-CN" altLang="en-US" dirty="0">
                <a:solidFill>
                  <a:schemeClr val="bg1"/>
                </a:solidFill>
                <a:latin typeface="Noto Sans Mono CJK SC" panose="020B0500000000000000" pitchFamily="34" charset="-128"/>
                <a:ea typeface="Noto Sans Mono CJK SC" panose="020B0500000000000000" pitchFamily="34" charset="-128"/>
              </a:rPr>
              <a:t>装完系统之后还需要安装一系列的虚拟驱动；如虚拟网卡、磁盘控制器等等</a:t>
            </a:r>
            <a:endParaRPr lang="zh-CN" altLang="en-US" dirty="0"/>
          </a:p>
        </p:txBody>
      </p:sp>
    </p:spTree>
    <p:extLst>
      <p:ext uri="{BB962C8B-B14F-4D97-AF65-F5344CB8AC3E}">
        <p14:creationId xmlns:p14="http://schemas.microsoft.com/office/powerpoint/2010/main" val="41285206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419032" y="2350135"/>
            <a:ext cx="7353935" cy="2157730"/>
            <a:chOff x="4839" y="3701"/>
            <a:chExt cx="11581" cy="3398"/>
          </a:xfrm>
        </p:grpSpPr>
        <p:sp>
          <p:nvSpPr>
            <p:cNvPr id="2" name="菱形 1"/>
            <p:cNvSpPr/>
            <p:nvPr/>
          </p:nvSpPr>
          <p:spPr>
            <a:xfrm>
              <a:off x="5623" y="3701"/>
              <a:ext cx="3398" cy="3398"/>
            </a:xfrm>
            <a:prstGeom prst="diamond">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 name="菱形 2"/>
            <p:cNvSpPr/>
            <p:nvPr/>
          </p:nvSpPr>
          <p:spPr>
            <a:xfrm>
              <a:off x="4839" y="3701"/>
              <a:ext cx="3398" cy="3398"/>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400">
                <a:cs typeface="+mn-ea"/>
                <a:sym typeface="+mn-lt"/>
              </a:endParaRPr>
            </a:p>
          </p:txBody>
        </p:sp>
        <p:sp>
          <p:nvSpPr>
            <p:cNvPr id="4" name="矩形 3"/>
            <p:cNvSpPr/>
            <p:nvPr/>
          </p:nvSpPr>
          <p:spPr>
            <a:xfrm>
              <a:off x="9175" y="4421"/>
              <a:ext cx="7245" cy="1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4000" dirty="0" err="1">
                  <a:solidFill>
                    <a:schemeClr val="bg1"/>
                  </a:solidFill>
                  <a:latin typeface="Noto Sans Mono CJK SC" panose="020B0500000000000000" charset="-122"/>
                  <a:ea typeface="Noto Sans Mono CJK SC" panose="020B0500000000000000" charset="-122"/>
                  <a:cs typeface="+mn-ea"/>
                  <a:sym typeface="+mn-lt"/>
                </a:rPr>
                <a:t>ZStack</a:t>
              </a:r>
              <a:r>
                <a:rPr lang="zh-CN" altLang="en-US" sz="4000" dirty="0">
                  <a:solidFill>
                    <a:schemeClr val="bg1"/>
                  </a:solidFill>
                  <a:latin typeface="Noto Sans Mono CJK SC" panose="020B0500000000000000" charset="-122"/>
                  <a:ea typeface="Noto Sans Mono CJK SC" panose="020B0500000000000000" charset="-122"/>
                  <a:cs typeface="+mn-ea"/>
                  <a:sym typeface="+mn-lt"/>
                </a:rPr>
                <a:t>部署与升级</a:t>
              </a:r>
            </a:p>
          </p:txBody>
        </p:sp>
        <p:sp>
          <p:nvSpPr>
            <p:cNvPr id="5" name="文本框 4"/>
            <p:cNvSpPr txBox="1"/>
            <p:nvPr/>
          </p:nvSpPr>
          <p:spPr>
            <a:xfrm>
              <a:off x="5767" y="4371"/>
              <a:ext cx="2843" cy="1668"/>
            </a:xfrm>
            <a:prstGeom prst="rect">
              <a:avLst/>
            </a:prstGeom>
            <a:noFill/>
          </p:spPr>
          <p:txBody>
            <a:bodyPr wrap="square" lIns="68559" tIns="34280" rIns="68559" bIns="34280" rtlCol="0">
              <a:spAutoFit/>
            </a:bodyPr>
            <a:lstStyle/>
            <a:p>
              <a:pPr algn="l">
                <a:lnSpc>
                  <a:spcPct val="130000"/>
                </a:lnSpc>
              </a:pPr>
              <a:r>
                <a:rPr lang="en-US" altLang="zh-CN" sz="5400" dirty="0">
                  <a:solidFill>
                    <a:schemeClr val="accent1">
                      <a:lumMod val="50000"/>
                    </a:schemeClr>
                  </a:solidFill>
                  <a:latin typeface="Noto Sans CJK SC" panose="020B0200000000000000" charset="-122"/>
                  <a:ea typeface="Noto Sans CJK SC" panose="020B0200000000000000" charset="-122"/>
                  <a:cs typeface="+mn-ea"/>
                  <a:sym typeface="+mn-lt"/>
                </a:rPr>
                <a:t>01</a:t>
              </a:r>
            </a:p>
          </p:txBody>
        </p:sp>
      </p:grpSp>
    </p:spTree>
    <p:extLst>
      <p:ext uri="{BB962C8B-B14F-4D97-AF65-F5344CB8AC3E}">
        <p14:creationId xmlns:p14="http://schemas.microsoft.com/office/powerpoint/2010/main" val="1513060043"/>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17F9CA-6478-AD46-A8A1-1CD3696EC55C}"/>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03</a:t>
            </a:r>
          </a:p>
        </p:txBody>
      </p:sp>
      <p:sp>
        <p:nvSpPr>
          <p:cNvPr id="3" name="文本框 2">
            <a:extLst>
              <a:ext uri="{FF2B5EF4-FFF2-40B4-BE49-F238E27FC236}">
                <a16:creationId xmlns:a16="http://schemas.microsoft.com/office/drawing/2014/main" id="{2293DE57-11E1-2145-BEEA-F415F46C1CFC}"/>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模板封装</a:t>
            </a:r>
          </a:p>
        </p:txBody>
      </p:sp>
      <p:sp>
        <p:nvSpPr>
          <p:cNvPr id="4" name="文本框 3">
            <a:extLst>
              <a:ext uri="{FF2B5EF4-FFF2-40B4-BE49-F238E27FC236}">
                <a16:creationId xmlns:a16="http://schemas.microsoft.com/office/drawing/2014/main" id="{89E0C010-C354-5C48-8DFF-8A643856C8CB}"/>
              </a:ext>
            </a:extLst>
          </p:cNvPr>
          <p:cNvSpPr txBox="1"/>
          <p:nvPr/>
        </p:nvSpPr>
        <p:spPr>
          <a:xfrm>
            <a:off x="3586896" y="322627"/>
            <a:ext cx="3250467" cy="400110"/>
          </a:xfrm>
          <a:prstGeom prst="rect">
            <a:avLst/>
          </a:prstGeom>
          <a:noFill/>
        </p:spPr>
        <p:txBody>
          <a:bodyPr wrap="square" rtlCol="0">
            <a:spAutoFit/>
          </a:bodyPr>
          <a:lstStyle/>
          <a:p>
            <a:r>
              <a:rPr lang="en-US" altLang="zh-CN" sz="2000" dirty="0">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Windows2012R2</a:t>
            </a:r>
            <a:r>
              <a:rPr lang="zh-CN" altLang="en-US" sz="2000" dirty="0">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系统封装</a:t>
            </a:r>
          </a:p>
        </p:txBody>
      </p:sp>
      <p:sp>
        <p:nvSpPr>
          <p:cNvPr id="5" name="矩形 4">
            <a:extLst>
              <a:ext uri="{FF2B5EF4-FFF2-40B4-BE49-F238E27FC236}">
                <a16:creationId xmlns:a16="http://schemas.microsoft.com/office/drawing/2014/main" id="{C37AE904-6010-0C45-A325-48E15EB532C0}"/>
              </a:ext>
            </a:extLst>
          </p:cNvPr>
          <p:cNvSpPr/>
          <p:nvPr/>
        </p:nvSpPr>
        <p:spPr>
          <a:xfrm>
            <a:off x="473394" y="881763"/>
            <a:ext cx="2892659" cy="369332"/>
          </a:xfrm>
          <a:prstGeom prst="rect">
            <a:avLst/>
          </a:prstGeom>
        </p:spPr>
        <p:txBody>
          <a:bodyPr wrap="square" anchor="ctr" anchorCtr="1">
            <a:spAutoFit/>
          </a:bodyPr>
          <a:lstStyle/>
          <a:p>
            <a:r>
              <a:rPr lang="zh-CN" altLang="en-US" b="1" dirty="0">
                <a:solidFill>
                  <a:schemeClr val="bg1"/>
                </a:solidFill>
                <a:latin typeface="MicrosoftYaHei"/>
              </a:rPr>
              <a:t>安装</a:t>
            </a:r>
            <a:r>
              <a:rPr lang="en-US" altLang="zh-CN" b="1" dirty="0">
                <a:solidFill>
                  <a:schemeClr val="bg1"/>
                </a:solidFill>
                <a:latin typeface="MicrosoftYaHei"/>
              </a:rPr>
              <a:t>QGA</a:t>
            </a:r>
            <a:r>
              <a:rPr lang="zh-CN" altLang="en-US" b="1" dirty="0">
                <a:solidFill>
                  <a:schemeClr val="bg1"/>
                </a:solidFill>
                <a:latin typeface="MicrosoftYaHei"/>
              </a:rPr>
              <a:t>和内存监控组件</a:t>
            </a:r>
            <a:endParaRPr lang="zh-CN" altLang="en-US" b="1" dirty="0">
              <a:solidFill>
                <a:schemeClr val="bg1"/>
              </a:solidFill>
            </a:endParaRPr>
          </a:p>
        </p:txBody>
      </p:sp>
      <p:pic>
        <p:nvPicPr>
          <p:cNvPr id="6" name="图片 5">
            <a:extLst>
              <a:ext uri="{FF2B5EF4-FFF2-40B4-BE49-F238E27FC236}">
                <a16:creationId xmlns:a16="http://schemas.microsoft.com/office/drawing/2014/main" id="{FB042F57-37E8-3C4C-A3A8-4C75B1C2B299}"/>
              </a:ext>
            </a:extLst>
          </p:cNvPr>
          <p:cNvPicPr>
            <a:picLocks noChangeAspect="1"/>
          </p:cNvPicPr>
          <p:nvPr/>
        </p:nvPicPr>
        <p:blipFill>
          <a:blip r:embed="rId2"/>
          <a:stretch>
            <a:fillRect/>
          </a:stretch>
        </p:blipFill>
        <p:spPr>
          <a:xfrm>
            <a:off x="592663" y="1410121"/>
            <a:ext cx="5503337" cy="2631792"/>
          </a:xfrm>
          <a:prstGeom prst="rect">
            <a:avLst/>
          </a:prstGeom>
        </p:spPr>
      </p:pic>
      <p:pic>
        <p:nvPicPr>
          <p:cNvPr id="7" name="图片 6">
            <a:extLst>
              <a:ext uri="{FF2B5EF4-FFF2-40B4-BE49-F238E27FC236}">
                <a16:creationId xmlns:a16="http://schemas.microsoft.com/office/drawing/2014/main" id="{5F137C28-FFDE-C949-A70D-0990FC882A3B}"/>
              </a:ext>
            </a:extLst>
          </p:cNvPr>
          <p:cNvPicPr>
            <a:picLocks noChangeAspect="1"/>
          </p:cNvPicPr>
          <p:nvPr/>
        </p:nvPicPr>
        <p:blipFill>
          <a:blip r:embed="rId3"/>
          <a:stretch>
            <a:fillRect/>
          </a:stretch>
        </p:blipFill>
        <p:spPr>
          <a:xfrm>
            <a:off x="592663" y="1410121"/>
            <a:ext cx="5263136" cy="3060455"/>
          </a:xfrm>
          <a:prstGeom prst="rect">
            <a:avLst/>
          </a:prstGeom>
        </p:spPr>
      </p:pic>
      <p:pic>
        <p:nvPicPr>
          <p:cNvPr id="8" name="图片 7">
            <a:extLst>
              <a:ext uri="{FF2B5EF4-FFF2-40B4-BE49-F238E27FC236}">
                <a16:creationId xmlns:a16="http://schemas.microsoft.com/office/drawing/2014/main" id="{A9E14D49-3FB7-E64E-99F9-56C8448BF97B}"/>
              </a:ext>
            </a:extLst>
          </p:cNvPr>
          <p:cNvPicPr>
            <a:picLocks noChangeAspect="1"/>
          </p:cNvPicPr>
          <p:nvPr/>
        </p:nvPicPr>
        <p:blipFill>
          <a:blip r:embed="rId4"/>
          <a:stretch>
            <a:fillRect/>
          </a:stretch>
        </p:blipFill>
        <p:spPr>
          <a:xfrm>
            <a:off x="4412974" y="1410121"/>
            <a:ext cx="5130800" cy="2235200"/>
          </a:xfrm>
          <a:prstGeom prst="rect">
            <a:avLst/>
          </a:prstGeom>
        </p:spPr>
      </p:pic>
      <p:pic>
        <p:nvPicPr>
          <p:cNvPr id="9" name="图片 8">
            <a:extLst>
              <a:ext uri="{FF2B5EF4-FFF2-40B4-BE49-F238E27FC236}">
                <a16:creationId xmlns:a16="http://schemas.microsoft.com/office/drawing/2014/main" id="{8BBB4122-A4A7-A04A-B579-A3F62EA5B837}"/>
              </a:ext>
            </a:extLst>
          </p:cNvPr>
          <p:cNvPicPr>
            <a:picLocks noChangeAspect="1"/>
          </p:cNvPicPr>
          <p:nvPr/>
        </p:nvPicPr>
        <p:blipFill>
          <a:blip r:embed="rId5"/>
          <a:stretch>
            <a:fillRect/>
          </a:stretch>
        </p:blipFill>
        <p:spPr>
          <a:xfrm>
            <a:off x="3720824" y="2697633"/>
            <a:ext cx="6515100" cy="1295400"/>
          </a:xfrm>
          <a:prstGeom prst="rect">
            <a:avLst/>
          </a:prstGeom>
        </p:spPr>
      </p:pic>
      <p:pic>
        <p:nvPicPr>
          <p:cNvPr id="10" name="图片 9">
            <a:extLst>
              <a:ext uri="{FF2B5EF4-FFF2-40B4-BE49-F238E27FC236}">
                <a16:creationId xmlns:a16="http://schemas.microsoft.com/office/drawing/2014/main" id="{C77A1E16-76F1-4F4B-BF0C-5AA6E147649A}"/>
              </a:ext>
            </a:extLst>
          </p:cNvPr>
          <p:cNvPicPr>
            <a:picLocks noChangeAspect="1"/>
          </p:cNvPicPr>
          <p:nvPr/>
        </p:nvPicPr>
        <p:blipFill>
          <a:blip r:embed="rId6"/>
          <a:stretch>
            <a:fillRect/>
          </a:stretch>
        </p:blipFill>
        <p:spPr>
          <a:xfrm>
            <a:off x="3720824" y="1816521"/>
            <a:ext cx="6680200" cy="3657600"/>
          </a:xfrm>
          <a:prstGeom prst="rect">
            <a:avLst/>
          </a:prstGeom>
        </p:spPr>
      </p:pic>
    </p:spTree>
    <p:extLst>
      <p:ext uri="{BB962C8B-B14F-4D97-AF65-F5344CB8AC3E}">
        <p14:creationId xmlns:p14="http://schemas.microsoft.com/office/powerpoint/2010/main" val="7955301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17F9CA-6478-AD46-A8A1-1CD3696EC55C}"/>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03</a:t>
            </a:r>
          </a:p>
        </p:txBody>
      </p:sp>
      <p:sp>
        <p:nvSpPr>
          <p:cNvPr id="3" name="文本框 2">
            <a:extLst>
              <a:ext uri="{FF2B5EF4-FFF2-40B4-BE49-F238E27FC236}">
                <a16:creationId xmlns:a16="http://schemas.microsoft.com/office/drawing/2014/main" id="{2293DE57-11E1-2145-BEEA-F415F46C1CFC}"/>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模板封装</a:t>
            </a:r>
          </a:p>
        </p:txBody>
      </p:sp>
      <p:sp>
        <p:nvSpPr>
          <p:cNvPr id="4" name="文本框 3">
            <a:extLst>
              <a:ext uri="{FF2B5EF4-FFF2-40B4-BE49-F238E27FC236}">
                <a16:creationId xmlns:a16="http://schemas.microsoft.com/office/drawing/2014/main" id="{89E0C010-C354-5C48-8DFF-8A643856C8CB}"/>
              </a:ext>
            </a:extLst>
          </p:cNvPr>
          <p:cNvSpPr txBox="1"/>
          <p:nvPr/>
        </p:nvSpPr>
        <p:spPr>
          <a:xfrm>
            <a:off x="3586896" y="322627"/>
            <a:ext cx="3250467" cy="400110"/>
          </a:xfrm>
          <a:prstGeom prst="rect">
            <a:avLst/>
          </a:prstGeom>
          <a:noFill/>
        </p:spPr>
        <p:txBody>
          <a:bodyPr wrap="square" rtlCol="0">
            <a:spAutoFit/>
          </a:bodyPr>
          <a:lstStyle/>
          <a:p>
            <a:r>
              <a:rPr lang="en-US" altLang="zh-CN" sz="2000" dirty="0">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Windows2012R2</a:t>
            </a:r>
            <a:r>
              <a:rPr lang="zh-CN" altLang="en-US" sz="2000" dirty="0">
                <a:solidFill>
                  <a:schemeClr val="bg1"/>
                </a:solidFill>
                <a:latin typeface="Noto Sans Mono CJK SC" panose="020B0500000000000000" pitchFamily="34" charset="-128"/>
                <a:ea typeface="Noto Sans Mono CJK SC" panose="020B0500000000000000" pitchFamily="34" charset="-128"/>
                <a:cs typeface="Noto Sans CJK SC" panose="020B0200000000000000" charset="-122"/>
              </a:rPr>
              <a:t>系统封装</a:t>
            </a:r>
          </a:p>
        </p:txBody>
      </p:sp>
      <p:sp>
        <p:nvSpPr>
          <p:cNvPr id="5" name="矩形 4">
            <a:extLst>
              <a:ext uri="{FF2B5EF4-FFF2-40B4-BE49-F238E27FC236}">
                <a16:creationId xmlns:a16="http://schemas.microsoft.com/office/drawing/2014/main" id="{C37AE904-6010-0C45-A325-48E15EB532C0}"/>
              </a:ext>
            </a:extLst>
          </p:cNvPr>
          <p:cNvSpPr/>
          <p:nvPr/>
        </p:nvSpPr>
        <p:spPr>
          <a:xfrm>
            <a:off x="473394" y="881763"/>
            <a:ext cx="1925249" cy="369332"/>
          </a:xfrm>
          <a:prstGeom prst="rect">
            <a:avLst/>
          </a:prstGeom>
        </p:spPr>
        <p:txBody>
          <a:bodyPr wrap="square" anchor="ctr" anchorCtr="1">
            <a:spAutoFit/>
          </a:bodyPr>
          <a:lstStyle/>
          <a:p>
            <a:r>
              <a:rPr lang="zh-CN" altLang="en-US" b="1" dirty="0">
                <a:solidFill>
                  <a:schemeClr val="bg1"/>
                </a:solidFill>
                <a:latin typeface="MicrosoftYaHei"/>
              </a:rPr>
              <a:t>系统二次封装</a:t>
            </a:r>
            <a:endParaRPr lang="zh-CN" altLang="en-US" b="1" dirty="0">
              <a:solidFill>
                <a:schemeClr val="bg1"/>
              </a:solidFill>
            </a:endParaRPr>
          </a:p>
        </p:txBody>
      </p:sp>
      <p:sp>
        <p:nvSpPr>
          <p:cNvPr id="12" name="矩形 11">
            <a:extLst>
              <a:ext uri="{FF2B5EF4-FFF2-40B4-BE49-F238E27FC236}">
                <a16:creationId xmlns:a16="http://schemas.microsoft.com/office/drawing/2014/main" id="{407A3220-213F-3243-BD89-2607676128E6}"/>
              </a:ext>
            </a:extLst>
          </p:cNvPr>
          <p:cNvSpPr/>
          <p:nvPr/>
        </p:nvSpPr>
        <p:spPr>
          <a:xfrm>
            <a:off x="592663" y="1251095"/>
            <a:ext cx="7623686" cy="923330"/>
          </a:xfrm>
          <a:prstGeom prst="rect">
            <a:avLst/>
          </a:prstGeom>
        </p:spPr>
        <p:txBody>
          <a:bodyPr wrap="square">
            <a:spAutoFit/>
          </a:bodyPr>
          <a:lstStyle/>
          <a:p>
            <a:r>
              <a:rPr lang="zh-CN" altLang="en-US" dirty="0">
                <a:solidFill>
                  <a:schemeClr val="bg1"/>
                </a:solidFill>
                <a:latin typeface="MicrosoftYaHei"/>
              </a:rPr>
              <a:t>卸载云主机上的所有</a:t>
            </a:r>
            <a:r>
              <a:rPr lang="en" altLang="zh-CN" dirty="0">
                <a:solidFill>
                  <a:schemeClr val="bg1"/>
                </a:solidFill>
                <a:latin typeface="ArialUnicodeMS" panose="020B0604020202020204" pitchFamily="34" charset="-128"/>
                <a:ea typeface="ArialUnicodeMS" panose="020B0604020202020204" pitchFamily="34" charset="-128"/>
              </a:rPr>
              <a:t>ISO</a:t>
            </a:r>
            <a:r>
              <a:rPr lang="zh-CN" altLang="en" dirty="0">
                <a:solidFill>
                  <a:schemeClr val="bg1"/>
                </a:solidFill>
                <a:latin typeface="ArialUnicodeMS" panose="020B0604020202020204" pitchFamily="34" charset="-128"/>
                <a:ea typeface="ArialUnicodeMS" panose="020B0604020202020204" pitchFamily="34" charset="-128"/>
              </a:rPr>
              <a:t>，</a:t>
            </a:r>
            <a:r>
              <a:rPr lang="zh-CN" altLang="en-US" dirty="0">
                <a:solidFill>
                  <a:schemeClr val="bg1"/>
                </a:solidFill>
                <a:latin typeface="MicrosoftYaHei"/>
              </a:rPr>
              <a:t>然后在</a:t>
            </a:r>
            <a:r>
              <a:rPr lang="en" altLang="zh-CN" dirty="0">
                <a:solidFill>
                  <a:schemeClr val="bg1"/>
                </a:solidFill>
                <a:latin typeface="ArialMT"/>
              </a:rPr>
              <a:t>Windows 2012</a:t>
            </a:r>
            <a:r>
              <a:rPr lang="zh-CN" altLang="en-US" dirty="0">
                <a:solidFill>
                  <a:schemeClr val="bg1"/>
                </a:solidFill>
                <a:latin typeface="MicrosoftYaHei"/>
              </a:rPr>
              <a:t>内</a:t>
            </a:r>
            <a:r>
              <a:rPr lang="zh-CN" altLang="en-US" dirty="0">
                <a:solidFill>
                  <a:schemeClr val="bg1"/>
                </a:solidFill>
                <a:latin typeface="ArialUnicodeMS" panose="020B0604020202020204" pitchFamily="34" charset="-128"/>
                <a:ea typeface="ArialUnicodeMS" panose="020B0604020202020204" pitchFamily="34" charset="-128"/>
              </a:rPr>
              <a:t>，</a:t>
            </a:r>
            <a:r>
              <a:rPr lang="zh-CN" altLang="en-US" dirty="0">
                <a:solidFill>
                  <a:schemeClr val="bg1"/>
                </a:solidFill>
                <a:latin typeface="MicrosoftYaHei"/>
              </a:rPr>
              <a:t>打开</a:t>
            </a:r>
            <a:r>
              <a:rPr lang="en" altLang="zh-CN" b="1" dirty="0" err="1">
                <a:solidFill>
                  <a:schemeClr val="bg1"/>
                </a:solidFill>
                <a:latin typeface="Arial" panose="020B0604020202020204" pitchFamily="34" charset="0"/>
              </a:rPr>
              <a:t>cmd</a:t>
            </a:r>
            <a:r>
              <a:rPr lang="zh-CN" altLang="en-US" b="1" dirty="0">
                <a:solidFill>
                  <a:schemeClr val="bg1"/>
                </a:solidFill>
                <a:latin typeface="MicrosoftYaHei"/>
              </a:rPr>
              <a:t>命令行</a:t>
            </a:r>
            <a:r>
              <a:rPr lang="zh-CN" altLang="en-US" dirty="0">
                <a:solidFill>
                  <a:schemeClr val="bg1"/>
                </a:solidFill>
                <a:latin typeface="MicrosoftYaHei"/>
              </a:rPr>
              <a:t>窗口</a:t>
            </a:r>
            <a:r>
              <a:rPr lang="zh-CN" altLang="en-US" dirty="0">
                <a:solidFill>
                  <a:schemeClr val="bg1"/>
                </a:solidFill>
                <a:latin typeface="ArialUnicodeMS" panose="020B0604020202020204" pitchFamily="34" charset="-128"/>
                <a:ea typeface="ArialUnicodeMS" panose="020B0604020202020204" pitchFamily="34" charset="-128"/>
              </a:rPr>
              <a:t>，</a:t>
            </a:r>
            <a:r>
              <a:rPr lang="zh-CN" altLang="en-US" dirty="0">
                <a:solidFill>
                  <a:schemeClr val="bg1"/>
                </a:solidFill>
                <a:latin typeface="MicrosoftYaHei"/>
              </a:rPr>
              <a:t>执行：</a:t>
            </a:r>
            <a:endParaRPr lang="en-US" altLang="zh-CN" dirty="0">
              <a:solidFill>
                <a:schemeClr val="bg1"/>
              </a:solidFill>
              <a:latin typeface="MicrosoftYaHei"/>
            </a:endParaRPr>
          </a:p>
          <a:p>
            <a:r>
              <a:rPr lang="en" altLang="zh-CN" i="1" dirty="0">
                <a:solidFill>
                  <a:schemeClr val="bg1"/>
                </a:solidFill>
                <a:latin typeface="Arial" panose="020B0604020202020204" pitchFamily="34" charset="0"/>
              </a:rPr>
              <a:t>C:\Windows\System32\</a:t>
            </a:r>
            <a:r>
              <a:rPr lang="en" altLang="zh-CN" i="1" dirty="0" err="1">
                <a:solidFill>
                  <a:schemeClr val="bg1"/>
                </a:solidFill>
                <a:latin typeface="Arial" panose="020B0604020202020204" pitchFamily="34" charset="0"/>
              </a:rPr>
              <a:t>sysprep</a:t>
            </a:r>
            <a:r>
              <a:rPr lang="en-US" altLang="zh-CN" i="1" dirty="0">
                <a:solidFill>
                  <a:schemeClr val="bg1"/>
                </a:solidFill>
                <a:latin typeface="Arial" panose="020B0604020202020204" pitchFamily="34" charset="0"/>
              </a:rPr>
              <a:t>\</a:t>
            </a:r>
            <a:r>
              <a:rPr lang="en" altLang="zh-CN" dirty="0" err="1">
                <a:solidFill>
                  <a:schemeClr val="bg1"/>
                </a:solidFill>
                <a:latin typeface="ArialMT"/>
              </a:rPr>
              <a:t>sysprep.exe</a:t>
            </a:r>
            <a:endParaRPr lang="zh-CN" altLang="en-US" dirty="0">
              <a:solidFill>
                <a:schemeClr val="bg1"/>
              </a:solidFill>
            </a:endParaRPr>
          </a:p>
        </p:txBody>
      </p:sp>
      <p:pic>
        <p:nvPicPr>
          <p:cNvPr id="13" name="图片 12">
            <a:extLst>
              <a:ext uri="{FF2B5EF4-FFF2-40B4-BE49-F238E27FC236}">
                <a16:creationId xmlns:a16="http://schemas.microsoft.com/office/drawing/2014/main" id="{8B945A4C-A5A7-A64D-8BC9-37EB8EAEA0E8}"/>
              </a:ext>
            </a:extLst>
          </p:cNvPr>
          <p:cNvPicPr>
            <a:picLocks noChangeAspect="1"/>
          </p:cNvPicPr>
          <p:nvPr/>
        </p:nvPicPr>
        <p:blipFill>
          <a:blip r:embed="rId2"/>
          <a:stretch>
            <a:fillRect/>
          </a:stretch>
        </p:blipFill>
        <p:spPr>
          <a:xfrm>
            <a:off x="3586896" y="2345376"/>
            <a:ext cx="5792054" cy="4189997"/>
          </a:xfrm>
          <a:prstGeom prst="rect">
            <a:avLst/>
          </a:prstGeom>
        </p:spPr>
      </p:pic>
    </p:spTree>
    <p:extLst>
      <p:ext uri="{BB962C8B-B14F-4D97-AF65-F5344CB8AC3E}">
        <p14:creationId xmlns:p14="http://schemas.microsoft.com/office/powerpoint/2010/main" val="3722082461"/>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92831E8-1F40-A04C-9236-37662ECBBDCF}"/>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模板封装</a:t>
            </a:r>
          </a:p>
        </p:txBody>
      </p:sp>
      <p:sp>
        <p:nvSpPr>
          <p:cNvPr id="3" name="矩形 2">
            <a:extLst>
              <a:ext uri="{FF2B5EF4-FFF2-40B4-BE49-F238E27FC236}">
                <a16:creationId xmlns:a16="http://schemas.microsoft.com/office/drawing/2014/main" id="{7558597F-0026-FA4B-9D54-EA2B81273A51}"/>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03</a:t>
            </a:r>
          </a:p>
        </p:txBody>
      </p:sp>
      <p:sp>
        <p:nvSpPr>
          <p:cNvPr id="4" name="矩形 3">
            <a:extLst>
              <a:ext uri="{FF2B5EF4-FFF2-40B4-BE49-F238E27FC236}">
                <a16:creationId xmlns:a16="http://schemas.microsoft.com/office/drawing/2014/main" id="{C34894A6-3C62-1E48-B2BA-3953155C31E9}"/>
              </a:ext>
            </a:extLst>
          </p:cNvPr>
          <p:cNvSpPr/>
          <p:nvPr/>
        </p:nvSpPr>
        <p:spPr>
          <a:xfrm>
            <a:off x="592663" y="885447"/>
            <a:ext cx="1622560" cy="369332"/>
          </a:xfrm>
          <a:prstGeom prst="rect">
            <a:avLst/>
          </a:prstGeom>
        </p:spPr>
        <p:txBody>
          <a:bodyPr wrap="none">
            <a:spAutoFit/>
          </a:bodyPr>
          <a:lstStyle/>
          <a:p>
            <a:r>
              <a:rPr lang="zh-CN" altLang="en-US" b="1" dirty="0">
                <a:solidFill>
                  <a:schemeClr val="bg1"/>
                </a:solidFill>
                <a:latin typeface="MicrosoftYaHei"/>
              </a:rPr>
              <a:t>创建系统模板 </a:t>
            </a:r>
            <a:endParaRPr lang="zh-CN" altLang="en-US" dirty="0">
              <a:solidFill>
                <a:schemeClr val="bg1"/>
              </a:solidFill>
            </a:endParaRPr>
          </a:p>
        </p:txBody>
      </p:sp>
      <p:pic>
        <p:nvPicPr>
          <p:cNvPr id="6" name="图片 5">
            <a:extLst>
              <a:ext uri="{FF2B5EF4-FFF2-40B4-BE49-F238E27FC236}">
                <a16:creationId xmlns:a16="http://schemas.microsoft.com/office/drawing/2014/main" id="{DC6EB073-AA2A-8843-A1A5-AD6D7851C91A}"/>
              </a:ext>
            </a:extLst>
          </p:cNvPr>
          <p:cNvPicPr>
            <a:picLocks noChangeAspect="1"/>
          </p:cNvPicPr>
          <p:nvPr/>
        </p:nvPicPr>
        <p:blipFill>
          <a:blip r:embed="rId2"/>
          <a:stretch>
            <a:fillRect/>
          </a:stretch>
        </p:blipFill>
        <p:spPr>
          <a:xfrm>
            <a:off x="592663" y="1254779"/>
            <a:ext cx="6963132" cy="2843754"/>
          </a:xfrm>
          <a:prstGeom prst="rect">
            <a:avLst/>
          </a:prstGeom>
        </p:spPr>
      </p:pic>
      <p:pic>
        <p:nvPicPr>
          <p:cNvPr id="7" name="图片 6">
            <a:extLst>
              <a:ext uri="{FF2B5EF4-FFF2-40B4-BE49-F238E27FC236}">
                <a16:creationId xmlns:a16="http://schemas.microsoft.com/office/drawing/2014/main" id="{D7EB9242-A6B9-AE4C-879A-639A2C15D46E}"/>
              </a:ext>
            </a:extLst>
          </p:cNvPr>
          <p:cNvPicPr>
            <a:picLocks noChangeAspect="1"/>
          </p:cNvPicPr>
          <p:nvPr/>
        </p:nvPicPr>
        <p:blipFill>
          <a:blip r:embed="rId3"/>
          <a:stretch>
            <a:fillRect/>
          </a:stretch>
        </p:blipFill>
        <p:spPr>
          <a:xfrm>
            <a:off x="7750630" y="322627"/>
            <a:ext cx="3818005" cy="5976513"/>
          </a:xfrm>
          <a:prstGeom prst="rect">
            <a:avLst/>
          </a:prstGeom>
        </p:spPr>
      </p:pic>
      <p:pic>
        <p:nvPicPr>
          <p:cNvPr id="8" name="图片 7">
            <a:extLst>
              <a:ext uri="{FF2B5EF4-FFF2-40B4-BE49-F238E27FC236}">
                <a16:creationId xmlns:a16="http://schemas.microsoft.com/office/drawing/2014/main" id="{1A82072D-DE37-2044-87B8-7CCEA7BBC26D}"/>
              </a:ext>
            </a:extLst>
          </p:cNvPr>
          <p:cNvPicPr>
            <a:picLocks noChangeAspect="1"/>
          </p:cNvPicPr>
          <p:nvPr/>
        </p:nvPicPr>
        <p:blipFill>
          <a:blip r:embed="rId4"/>
          <a:stretch>
            <a:fillRect/>
          </a:stretch>
        </p:blipFill>
        <p:spPr>
          <a:xfrm>
            <a:off x="623365" y="4630575"/>
            <a:ext cx="6963132" cy="1413064"/>
          </a:xfrm>
          <a:prstGeom prst="rect">
            <a:avLst/>
          </a:prstGeom>
        </p:spPr>
      </p:pic>
    </p:spTree>
    <p:extLst>
      <p:ext uri="{BB962C8B-B14F-4D97-AF65-F5344CB8AC3E}">
        <p14:creationId xmlns:p14="http://schemas.microsoft.com/office/powerpoint/2010/main" val="3105398885"/>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1D84FA-DECC-9149-9396-EFE3D2E929ED}"/>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模板封装</a:t>
            </a:r>
          </a:p>
        </p:txBody>
      </p:sp>
      <p:sp>
        <p:nvSpPr>
          <p:cNvPr id="3" name="矩形 2">
            <a:extLst>
              <a:ext uri="{FF2B5EF4-FFF2-40B4-BE49-F238E27FC236}">
                <a16:creationId xmlns:a16="http://schemas.microsoft.com/office/drawing/2014/main" id="{F6D7570D-32E8-9542-9765-82CDDB9974D1}"/>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03</a:t>
            </a:r>
          </a:p>
        </p:txBody>
      </p:sp>
      <p:sp>
        <p:nvSpPr>
          <p:cNvPr id="4" name="矩形 3">
            <a:extLst>
              <a:ext uri="{FF2B5EF4-FFF2-40B4-BE49-F238E27FC236}">
                <a16:creationId xmlns:a16="http://schemas.microsoft.com/office/drawing/2014/main" id="{2AE0594C-B7C2-5D46-AD00-02A3019A669C}"/>
              </a:ext>
            </a:extLst>
          </p:cNvPr>
          <p:cNvSpPr/>
          <p:nvPr/>
        </p:nvSpPr>
        <p:spPr>
          <a:xfrm>
            <a:off x="3415376" y="522682"/>
            <a:ext cx="2389885" cy="369332"/>
          </a:xfrm>
          <a:prstGeom prst="rect">
            <a:avLst/>
          </a:prstGeom>
        </p:spPr>
        <p:txBody>
          <a:bodyPr wrap="none">
            <a:spAutoFit/>
          </a:bodyPr>
          <a:lstStyle/>
          <a:p>
            <a:r>
              <a:rPr lang="en-US" altLang="zh-CN" b="1" dirty="0">
                <a:solidFill>
                  <a:schemeClr val="bg1"/>
                </a:solidFill>
                <a:latin typeface="MicrosoftYaHei"/>
              </a:rPr>
              <a:t>CentOS7</a:t>
            </a:r>
            <a:r>
              <a:rPr lang="zh-CN" altLang="en-US" b="1" dirty="0">
                <a:solidFill>
                  <a:schemeClr val="bg1"/>
                </a:solidFill>
                <a:latin typeface="MicrosoftYaHei"/>
              </a:rPr>
              <a:t>系统模板封装</a:t>
            </a:r>
            <a:endParaRPr lang="zh-CN" altLang="en-US" dirty="0">
              <a:solidFill>
                <a:schemeClr val="bg1"/>
              </a:solidFill>
            </a:endParaRPr>
          </a:p>
        </p:txBody>
      </p:sp>
      <p:sp>
        <p:nvSpPr>
          <p:cNvPr id="5" name="矩形 4">
            <a:extLst>
              <a:ext uri="{FF2B5EF4-FFF2-40B4-BE49-F238E27FC236}">
                <a16:creationId xmlns:a16="http://schemas.microsoft.com/office/drawing/2014/main" id="{96E642FF-380F-4447-B304-BFBA3BC7C086}"/>
              </a:ext>
            </a:extLst>
          </p:cNvPr>
          <p:cNvSpPr/>
          <p:nvPr/>
        </p:nvSpPr>
        <p:spPr>
          <a:xfrm>
            <a:off x="592663" y="892014"/>
            <a:ext cx="10658433" cy="6063198"/>
          </a:xfrm>
          <a:prstGeom prst="rect">
            <a:avLst/>
          </a:prstGeom>
        </p:spPr>
        <p:txBody>
          <a:bodyPr wrap="square">
            <a:spAutoFit/>
          </a:bodyPr>
          <a:lstStyle/>
          <a:p>
            <a:r>
              <a:rPr lang="zh-CN" altLang="en-US" sz="2800" b="1" dirty="0">
                <a:solidFill>
                  <a:schemeClr val="bg1"/>
                </a:solidFill>
                <a:latin typeface="MicrosoftYaHei"/>
              </a:rPr>
              <a:t>系统模板配置 </a:t>
            </a:r>
            <a:endParaRPr lang="en-US" altLang="zh-CN" sz="2800" b="1" dirty="0">
              <a:solidFill>
                <a:schemeClr val="bg1"/>
              </a:solidFill>
              <a:latin typeface="MicrosoftYaHei"/>
            </a:endParaRPr>
          </a:p>
          <a:p>
            <a:r>
              <a:rPr lang="zh-CN" altLang="en-US" b="1" dirty="0">
                <a:solidFill>
                  <a:schemeClr val="bg1"/>
                </a:solidFill>
                <a:latin typeface="MicrosoftYaHei"/>
              </a:rPr>
              <a:t>操作步骤 </a:t>
            </a:r>
            <a:endParaRPr lang="zh-CN" altLang="en-US" dirty="0">
              <a:solidFill>
                <a:schemeClr val="bg1"/>
              </a:solidFill>
            </a:endParaRPr>
          </a:p>
          <a:p>
            <a:r>
              <a:rPr lang="en-US" altLang="zh-CN" b="1" dirty="0">
                <a:solidFill>
                  <a:schemeClr val="bg1"/>
                </a:solidFill>
                <a:latin typeface="Arial" panose="020B0604020202020204" pitchFamily="34" charset="0"/>
              </a:rPr>
              <a:t>1. </a:t>
            </a:r>
            <a:r>
              <a:rPr lang="zh-CN" altLang="en-US" dirty="0">
                <a:solidFill>
                  <a:schemeClr val="bg1"/>
                </a:solidFill>
                <a:latin typeface="MicrosoftYaHei"/>
              </a:rPr>
              <a:t>指定</a:t>
            </a:r>
            <a:r>
              <a:rPr lang="en" altLang="zh-CN" dirty="0">
                <a:solidFill>
                  <a:schemeClr val="bg1"/>
                </a:solidFill>
                <a:latin typeface="ArialMT"/>
              </a:rPr>
              <a:t>hostname</a:t>
            </a:r>
            <a:br>
              <a:rPr lang="en" altLang="zh-CN" dirty="0">
                <a:solidFill>
                  <a:schemeClr val="bg1"/>
                </a:solidFill>
                <a:latin typeface="ArialMT"/>
              </a:rPr>
            </a:br>
            <a:r>
              <a:rPr lang="zh-CN" altLang="en-US" dirty="0">
                <a:solidFill>
                  <a:schemeClr val="bg1"/>
                </a:solidFill>
                <a:latin typeface="MicrosoftYaHei"/>
              </a:rPr>
              <a:t>在</a:t>
            </a:r>
            <a:r>
              <a:rPr lang="en" altLang="zh-CN" dirty="0">
                <a:solidFill>
                  <a:schemeClr val="bg1"/>
                </a:solidFill>
                <a:latin typeface="ArialMT"/>
              </a:rPr>
              <a:t>CentOS 7</a:t>
            </a:r>
            <a:r>
              <a:rPr lang="zh-CN" altLang="en-US" dirty="0">
                <a:solidFill>
                  <a:schemeClr val="bg1"/>
                </a:solidFill>
                <a:latin typeface="MicrosoftYaHei"/>
              </a:rPr>
              <a:t>中</a:t>
            </a:r>
            <a:r>
              <a:rPr lang="zh-CN" altLang="en-US" dirty="0">
                <a:solidFill>
                  <a:schemeClr val="bg1"/>
                </a:solidFill>
                <a:latin typeface="ArialUnicodeMS" panose="020B0604020202020204" pitchFamily="34" charset="-128"/>
                <a:ea typeface="ArialUnicodeMS" panose="020B0604020202020204" pitchFamily="34" charset="-128"/>
              </a:rPr>
              <a:t>，</a:t>
            </a:r>
            <a:r>
              <a:rPr lang="zh-CN" altLang="en-US" dirty="0">
                <a:solidFill>
                  <a:schemeClr val="bg1"/>
                </a:solidFill>
                <a:latin typeface="MicrosoftYaHei"/>
              </a:rPr>
              <a:t>执行命令</a:t>
            </a:r>
            <a:r>
              <a:rPr lang="en" altLang="zh-CN" dirty="0" err="1">
                <a:solidFill>
                  <a:schemeClr val="bg1"/>
                </a:solidFill>
                <a:latin typeface="ArialMT"/>
              </a:rPr>
              <a:t>hostnamectl</a:t>
            </a:r>
            <a:r>
              <a:rPr lang="en" altLang="zh-CN" dirty="0">
                <a:solidFill>
                  <a:schemeClr val="bg1"/>
                </a:solidFill>
                <a:latin typeface="ArialMT"/>
              </a:rPr>
              <a:t> set-hostname </a:t>
            </a:r>
            <a:r>
              <a:rPr lang="en" altLang="zh-CN" dirty="0" err="1">
                <a:solidFill>
                  <a:schemeClr val="bg1"/>
                </a:solidFill>
                <a:latin typeface="ArialMT"/>
              </a:rPr>
              <a:t>localhost.domain.com</a:t>
            </a:r>
            <a:r>
              <a:rPr lang="zh-CN" altLang="en" dirty="0">
                <a:solidFill>
                  <a:schemeClr val="bg1"/>
                </a:solidFill>
                <a:latin typeface="ArialUnicodeMS" panose="020B0604020202020204" pitchFamily="34" charset="-128"/>
                <a:ea typeface="ArialUnicodeMS" panose="020B0604020202020204" pitchFamily="34" charset="-128"/>
              </a:rPr>
              <a:t>，</a:t>
            </a:r>
            <a:r>
              <a:rPr lang="zh-CN" altLang="en-US" dirty="0">
                <a:solidFill>
                  <a:schemeClr val="bg1"/>
                </a:solidFill>
                <a:latin typeface="MicrosoftYaHei"/>
              </a:rPr>
              <a:t>指 </a:t>
            </a:r>
            <a:endParaRPr lang="zh-CN" altLang="en-US" dirty="0">
              <a:solidFill>
                <a:schemeClr val="bg1"/>
              </a:solidFill>
            </a:endParaRPr>
          </a:p>
          <a:p>
            <a:r>
              <a:rPr lang="zh-CN" altLang="en-US" dirty="0">
                <a:solidFill>
                  <a:schemeClr val="bg1"/>
                </a:solidFill>
                <a:latin typeface="MicrosoftYaHei"/>
              </a:rPr>
              <a:t>定</a:t>
            </a:r>
            <a:r>
              <a:rPr lang="en" altLang="zh-CN" dirty="0">
                <a:solidFill>
                  <a:schemeClr val="bg1"/>
                </a:solidFill>
                <a:latin typeface="ArialMT"/>
              </a:rPr>
              <a:t>hostname</a:t>
            </a:r>
            <a:r>
              <a:rPr lang="zh-CN" altLang="en-US" dirty="0">
                <a:solidFill>
                  <a:schemeClr val="bg1"/>
                </a:solidFill>
                <a:latin typeface="MicrosoftYaHei"/>
              </a:rPr>
              <a:t>名称为</a:t>
            </a:r>
            <a:r>
              <a:rPr lang="en" altLang="zh-CN" b="1" dirty="0">
                <a:solidFill>
                  <a:schemeClr val="bg1"/>
                </a:solidFill>
                <a:latin typeface="Arial" panose="020B0604020202020204" pitchFamily="34" charset="0"/>
              </a:rPr>
              <a:t>localhost</a:t>
            </a:r>
            <a:r>
              <a:rPr lang="zh-CN" altLang="en" dirty="0">
                <a:solidFill>
                  <a:schemeClr val="bg1"/>
                </a:solidFill>
                <a:latin typeface="ArialUnicodeMS" panose="020B0604020202020204" pitchFamily="34" charset="-128"/>
                <a:ea typeface="ArialUnicodeMS" panose="020B0604020202020204" pitchFamily="34" charset="-128"/>
              </a:rPr>
              <a:t>，</a:t>
            </a:r>
            <a:r>
              <a:rPr lang="zh-CN" altLang="en-US" dirty="0">
                <a:solidFill>
                  <a:schemeClr val="bg1"/>
                </a:solidFill>
                <a:latin typeface="MicrosoftYaHei"/>
              </a:rPr>
              <a:t>立即生效。 </a:t>
            </a:r>
            <a:endParaRPr lang="en-US" altLang="zh-CN" dirty="0">
              <a:solidFill>
                <a:schemeClr val="bg1"/>
              </a:solidFill>
              <a:latin typeface="MicrosoftYaHei"/>
            </a:endParaRPr>
          </a:p>
          <a:p>
            <a:r>
              <a:rPr lang="en-US" altLang="zh-CN" b="1" dirty="0">
                <a:solidFill>
                  <a:schemeClr val="bg1"/>
                </a:solidFill>
                <a:latin typeface="Arial" panose="020B0604020202020204" pitchFamily="34" charset="0"/>
              </a:rPr>
              <a:t>2. </a:t>
            </a:r>
            <a:r>
              <a:rPr lang="zh-CN" altLang="en-US" dirty="0">
                <a:solidFill>
                  <a:schemeClr val="bg1"/>
                </a:solidFill>
                <a:latin typeface="MicrosoftYaHei"/>
              </a:rPr>
              <a:t>配置网络 参考以下配置修改相应文件</a:t>
            </a:r>
            <a:r>
              <a:rPr lang="zh-CN" altLang="en-US" dirty="0">
                <a:solidFill>
                  <a:schemeClr val="bg1"/>
                </a:solidFill>
                <a:latin typeface="ArialUnicodeMS" panose="020B0604020202020204" pitchFamily="34" charset="-128"/>
                <a:ea typeface="ArialUnicodeMS" panose="020B0604020202020204" pitchFamily="34" charset="-128"/>
              </a:rPr>
              <a:t>，</a:t>
            </a:r>
            <a:r>
              <a:rPr lang="zh-CN" altLang="en-US" dirty="0">
                <a:solidFill>
                  <a:schemeClr val="bg1"/>
                </a:solidFill>
                <a:latin typeface="MicrosoftYaHei"/>
              </a:rPr>
              <a:t>以避免云主机开机后</a:t>
            </a:r>
            <a:r>
              <a:rPr lang="zh-CN" altLang="en-US" dirty="0">
                <a:solidFill>
                  <a:schemeClr val="bg1"/>
                </a:solidFill>
                <a:latin typeface="ArialUnicodeMS" panose="020B0604020202020204" pitchFamily="34" charset="-128"/>
                <a:ea typeface="ArialUnicodeMS" panose="020B0604020202020204" pitchFamily="34" charset="-128"/>
              </a:rPr>
              <a:t>，</a:t>
            </a:r>
            <a:r>
              <a:rPr lang="zh-CN" altLang="en-US" dirty="0">
                <a:solidFill>
                  <a:schemeClr val="bg1"/>
                </a:solidFill>
                <a:latin typeface="MicrosoftYaHei"/>
              </a:rPr>
              <a:t>无法自动获取</a:t>
            </a:r>
            <a:r>
              <a:rPr lang="en" altLang="zh-CN" dirty="0">
                <a:solidFill>
                  <a:schemeClr val="bg1"/>
                </a:solidFill>
                <a:latin typeface="ArialMT"/>
              </a:rPr>
              <a:t>IP</a:t>
            </a:r>
            <a:r>
              <a:rPr lang="zh-CN" altLang="en-US" dirty="0">
                <a:solidFill>
                  <a:schemeClr val="bg1"/>
                </a:solidFill>
                <a:latin typeface="MicrosoftYaHei"/>
              </a:rPr>
              <a:t>地址。 </a:t>
            </a:r>
            <a:endParaRPr lang="en-US" altLang="zh-CN" dirty="0">
              <a:solidFill>
                <a:schemeClr val="bg1"/>
              </a:solidFill>
              <a:latin typeface="MicrosoftYaHei"/>
            </a:endParaRPr>
          </a:p>
          <a:p>
            <a:r>
              <a:rPr lang="zh-CN" altLang="en-US" dirty="0">
                <a:solidFill>
                  <a:schemeClr val="bg1"/>
                </a:solidFill>
              </a:rPr>
              <a:t>将</a:t>
            </a:r>
            <a:r>
              <a:rPr lang="en-US" altLang="zh-CN" i="1" dirty="0">
                <a:solidFill>
                  <a:schemeClr val="bg1"/>
                </a:solidFill>
              </a:rPr>
              <a:t>/</a:t>
            </a:r>
            <a:r>
              <a:rPr lang="en" altLang="zh-CN" i="1" dirty="0" err="1">
                <a:solidFill>
                  <a:schemeClr val="bg1"/>
                </a:solidFill>
              </a:rPr>
              <a:t>etc</a:t>
            </a:r>
            <a:r>
              <a:rPr lang="en" altLang="zh-CN" i="1" dirty="0">
                <a:solidFill>
                  <a:schemeClr val="bg1"/>
                </a:solidFill>
              </a:rPr>
              <a:t>/</a:t>
            </a:r>
            <a:r>
              <a:rPr lang="en" altLang="zh-CN" i="1" dirty="0" err="1">
                <a:solidFill>
                  <a:schemeClr val="bg1"/>
                </a:solidFill>
              </a:rPr>
              <a:t>sysconfig</a:t>
            </a:r>
            <a:r>
              <a:rPr lang="en" altLang="zh-CN" i="1" dirty="0">
                <a:solidFill>
                  <a:schemeClr val="bg1"/>
                </a:solidFill>
              </a:rPr>
              <a:t>/network-scripts/ifcfg-eth0</a:t>
            </a:r>
            <a:r>
              <a:rPr lang="zh-CN" altLang="en-US" dirty="0">
                <a:solidFill>
                  <a:schemeClr val="bg1"/>
                </a:solidFill>
              </a:rPr>
              <a:t>文件修改为以下内容。删除相关</a:t>
            </a:r>
            <a:r>
              <a:rPr lang="en" altLang="zh-CN" dirty="0">
                <a:solidFill>
                  <a:schemeClr val="bg1"/>
                </a:solidFill>
              </a:rPr>
              <a:t>UUID</a:t>
            </a:r>
            <a:r>
              <a:rPr lang="zh-CN" altLang="en-US" dirty="0">
                <a:solidFill>
                  <a:schemeClr val="bg1"/>
                </a:solidFill>
              </a:rPr>
              <a:t>的指定信息。</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3.</a:t>
            </a:r>
            <a:r>
              <a:rPr lang="zh-CN" altLang="en-US" dirty="0">
                <a:solidFill>
                  <a:schemeClr val="bg1"/>
                </a:solidFill>
              </a:rPr>
              <a:t>安装</a:t>
            </a:r>
            <a:r>
              <a:rPr lang="en" altLang="zh-CN" dirty="0" err="1">
                <a:solidFill>
                  <a:schemeClr val="bg1"/>
                </a:solidFill>
              </a:rPr>
              <a:t>Qemu</a:t>
            </a:r>
            <a:r>
              <a:rPr lang="en" altLang="zh-CN" dirty="0">
                <a:solidFill>
                  <a:schemeClr val="bg1"/>
                </a:solidFill>
              </a:rPr>
              <a:t> Guest Agent</a:t>
            </a:r>
            <a:br>
              <a:rPr lang="en" altLang="zh-CN" dirty="0">
                <a:solidFill>
                  <a:schemeClr val="bg1"/>
                </a:solidFill>
              </a:rPr>
            </a:br>
            <a:r>
              <a:rPr lang="en" altLang="zh-CN" dirty="0">
                <a:solidFill>
                  <a:schemeClr val="bg1"/>
                </a:solidFill>
              </a:rPr>
              <a:t>a) </a:t>
            </a:r>
            <a:r>
              <a:rPr lang="zh-CN" altLang="en-US" dirty="0">
                <a:solidFill>
                  <a:schemeClr val="bg1"/>
                </a:solidFill>
              </a:rPr>
              <a:t>使用命令</a:t>
            </a:r>
            <a:r>
              <a:rPr lang="en" altLang="zh-CN" dirty="0">
                <a:solidFill>
                  <a:schemeClr val="bg1"/>
                </a:solidFill>
              </a:rPr>
              <a:t>yum install </a:t>
            </a:r>
            <a:r>
              <a:rPr lang="en" altLang="zh-CN" dirty="0" err="1">
                <a:solidFill>
                  <a:schemeClr val="bg1"/>
                </a:solidFill>
              </a:rPr>
              <a:t>qemu</a:t>
            </a:r>
            <a:r>
              <a:rPr lang="en" altLang="zh-CN" dirty="0">
                <a:solidFill>
                  <a:schemeClr val="bg1"/>
                </a:solidFill>
              </a:rPr>
              <a:t>-guest-agent -y</a:t>
            </a:r>
            <a:r>
              <a:rPr lang="zh-CN" altLang="en-US" dirty="0">
                <a:solidFill>
                  <a:schemeClr val="bg1"/>
                </a:solidFill>
              </a:rPr>
              <a:t>安装</a:t>
            </a:r>
            <a:r>
              <a:rPr lang="en" altLang="zh-CN" dirty="0" err="1">
                <a:solidFill>
                  <a:schemeClr val="bg1"/>
                </a:solidFill>
              </a:rPr>
              <a:t>qga</a:t>
            </a:r>
            <a:r>
              <a:rPr lang="zh-CN" altLang="en" dirty="0">
                <a:solidFill>
                  <a:schemeClr val="bg1"/>
                </a:solidFill>
              </a:rPr>
              <a:t>。 </a:t>
            </a:r>
            <a:endParaRPr lang="en" altLang="zh-CN" dirty="0">
              <a:solidFill>
                <a:schemeClr val="bg1"/>
              </a:solidFill>
            </a:endParaRPr>
          </a:p>
          <a:p>
            <a:r>
              <a:rPr lang="en" altLang="zh-CN" dirty="0">
                <a:solidFill>
                  <a:schemeClr val="bg1"/>
                </a:solidFill>
              </a:rPr>
              <a:t>b) </a:t>
            </a:r>
            <a:r>
              <a:rPr lang="zh-CN" altLang="en-US" dirty="0">
                <a:solidFill>
                  <a:schemeClr val="bg1"/>
                </a:solidFill>
              </a:rPr>
              <a:t>使用命令</a:t>
            </a:r>
            <a:r>
              <a:rPr lang="en" altLang="zh-CN" dirty="0" err="1">
                <a:solidFill>
                  <a:schemeClr val="bg1"/>
                </a:solidFill>
              </a:rPr>
              <a:t>systemctl</a:t>
            </a:r>
            <a:r>
              <a:rPr lang="en" altLang="zh-CN" dirty="0">
                <a:solidFill>
                  <a:schemeClr val="bg1"/>
                </a:solidFill>
              </a:rPr>
              <a:t> enable </a:t>
            </a:r>
            <a:r>
              <a:rPr lang="en" altLang="zh-CN" dirty="0" err="1">
                <a:solidFill>
                  <a:schemeClr val="bg1"/>
                </a:solidFill>
              </a:rPr>
              <a:t>qemu</a:t>
            </a:r>
            <a:r>
              <a:rPr lang="en" altLang="zh-CN" dirty="0">
                <a:solidFill>
                  <a:schemeClr val="bg1"/>
                </a:solidFill>
              </a:rPr>
              <a:t>-guest-agent</a:t>
            </a:r>
            <a:r>
              <a:rPr lang="zh-CN" altLang="en-US" dirty="0">
                <a:solidFill>
                  <a:schemeClr val="bg1"/>
                </a:solidFill>
              </a:rPr>
              <a:t>设置开机启动。</a:t>
            </a:r>
            <a:br>
              <a:rPr lang="zh-CN" altLang="en-US" dirty="0">
                <a:solidFill>
                  <a:schemeClr val="bg1"/>
                </a:solidFill>
              </a:rPr>
            </a:br>
            <a:r>
              <a:rPr lang="en" altLang="zh-CN" dirty="0">
                <a:solidFill>
                  <a:schemeClr val="bg1"/>
                </a:solidFill>
              </a:rPr>
              <a:t>c) </a:t>
            </a:r>
            <a:r>
              <a:rPr lang="zh-CN" altLang="en-US" dirty="0">
                <a:solidFill>
                  <a:schemeClr val="bg1"/>
                </a:solidFill>
              </a:rPr>
              <a:t>使用</a:t>
            </a:r>
            <a:r>
              <a:rPr lang="en" altLang="zh-CN" i="1" dirty="0" err="1">
                <a:solidFill>
                  <a:schemeClr val="bg1"/>
                </a:solidFill>
              </a:rPr>
              <a:t>getenforce</a:t>
            </a:r>
            <a:r>
              <a:rPr lang="zh-CN" altLang="en-US" dirty="0">
                <a:solidFill>
                  <a:schemeClr val="bg1"/>
                </a:solidFill>
              </a:rPr>
              <a:t>命令检查</a:t>
            </a:r>
            <a:r>
              <a:rPr lang="en" altLang="zh-CN" dirty="0">
                <a:solidFill>
                  <a:schemeClr val="bg1"/>
                </a:solidFill>
              </a:rPr>
              <a:t>SELINUX</a:t>
            </a:r>
            <a:r>
              <a:rPr lang="zh-CN" altLang="en-US" dirty="0">
                <a:solidFill>
                  <a:schemeClr val="bg1"/>
                </a:solidFill>
              </a:rPr>
              <a:t>状态，如果返回</a:t>
            </a:r>
            <a:r>
              <a:rPr lang="en" altLang="zh-CN" b="1" dirty="0">
                <a:solidFill>
                  <a:schemeClr val="bg1"/>
                </a:solidFill>
              </a:rPr>
              <a:t>Enforcing</a:t>
            </a:r>
            <a:r>
              <a:rPr lang="zh-CN" altLang="en" dirty="0">
                <a:solidFill>
                  <a:schemeClr val="bg1"/>
                </a:solidFill>
              </a:rPr>
              <a:t>，</a:t>
            </a:r>
            <a:r>
              <a:rPr lang="zh-CN" altLang="en-US" dirty="0">
                <a:solidFill>
                  <a:schemeClr val="bg1"/>
                </a:solidFill>
              </a:rPr>
              <a:t>则执行</a:t>
            </a:r>
            <a:r>
              <a:rPr lang="en" altLang="zh-CN" dirty="0">
                <a:solidFill>
                  <a:schemeClr val="bg1"/>
                </a:solidFill>
              </a:rPr>
              <a:t>vi /</a:t>
            </a:r>
            <a:r>
              <a:rPr lang="en" altLang="zh-CN" dirty="0" err="1">
                <a:solidFill>
                  <a:schemeClr val="bg1"/>
                </a:solidFill>
              </a:rPr>
              <a:t>etc</a:t>
            </a:r>
            <a:r>
              <a:rPr lang="en" altLang="zh-CN" dirty="0">
                <a:solidFill>
                  <a:schemeClr val="bg1"/>
                </a:solidFill>
              </a:rPr>
              <a:t>/</a:t>
            </a:r>
            <a:r>
              <a:rPr lang="en" altLang="zh-CN" dirty="0" err="1">
                <a:solidFill>
                  <a:schemeClr val="bg1"/>
                </a:solidFill>
              </a:rPr>
              <a:t>selinux</a:t>
            </a:r>
            <a:r>
              <a:rPr lang="en" altLang="zh-CN" dirty="0">
                <a:solidFill>
                  <a:schemeClr val="bg1"/>
                </a:solidFill>
              </a:rPr>
              <a:t>/config</a:t>
            </a:r>
            <a:r>
              <a:rPr lang="zh-CN" altLang="en-US" dirty="0">
                <a:solidFill>
                  <a:schemeClr val="bg1"/>
                </a:solidFill>
              </a:rPr>
              <a:t>命 </a:t>
            </a:r>
          </a:p>
          <a:p>
            <a:r>
              <a:rPr lang="zh-CN" altLang="en-US" dirty="0">
                <a:solidFill>
                  <a:schemeClr val="bg1"/>
                </a:solidFill>
              </a:rPr>
              <a:t>令修改</a:t>
            </a:r>
            <a:r>
              <a:rPr lang="en" altLang="zh-CN" dirty="0">
                <a:solidFill>
                  <a:schemeClr val="bg1"/>
                </a:solidFill>
              </a:rPr>
              <a:t>SELINUX</a:t>
            </a:r>
            <a:r>
              <a:rPr lang="zh-CN" altLang="en-US" dirty="0">
                <a:solidFill>
                  <a:schemeClr val="bg1"/>
                </a:solidFill>
              </a:rPr>
              <a:t>状态为</a:t>
            </a:r>
            <a:r>
              <a:rPr lang="en" altLang="zh-CN" b="1" dirty="0">
                <a:solidFill>
                  <a:schemeClr val="bg1"/>
                </a:solidFill>
              </a:rPr>
              <a:t>disabled</a:t>
            </a:r>
            <a:r>
              <a:rPr lang="zh-CN" altLang="en" dirty="0">
                <a:solidFill>
                  <a:schemeClr val="bg1"/>
                </a:solidFill>
              </a:rPr>
              <a:t>，</a:t>
            </a:r>
            <a:r>
              <a:rPr lang="zh-CN" altLang="en-US" dirty="0">
                <a:solidFill>
                  <a:schemeClr val="bg1"/>
                </a:solidFill>
              </a:rPr>
              <a:t>保存并退出 </a:t>
            </a:r>
          </a:p>
          <a:p>
            <a:r>
              <a:rPr lang="zh-CN" altLang="en-US" dirty="0">
                <a:solidFill>
                  <a:schemeClr val="bg1"/>
                </a:solidFill>
              </a:rPr>
              <a:t> </a:t>
            </a:r>
          </a:p>
          <a:p>
            <a:endParaRPr lang="zh-CN" altLang="en-US" dirty="0">
              <a:solidFill>
                <a:schemeClr val="bg1"/>
              </a:solidFill>
            </a:endParaRPr>
          </a:p>
        </p:txBody>
      </p:sp>
      <p:pic>
        <p:nvPicPr>
          <p:cNvPr id="6" name="图片 5">
            <a:extLst>
              <a:ext uri="{FF2B5EF4-FFF2-40B4-BE49-F238E27FC236}">
                <a16:creationId xmlns:a16="http://schemas.microsoft.com/office/drawing/2014/main" id="{56779029-E976-9945-9929-EAED14AC12F4}"/>
              </a:ext>
            </a:extLst>
          </p:cNvPr>
          <p:cNvPicPr>
            <a:picLocks noChangeAspect="1"/>
          </p:cNvPicPr>
          <p:nvPr/>
        </p:nvPicPr>
        <p:blipFill>
          <a:blip r:embed="rId2"/>
          <a:stretch>
            <a:fillRect/>
          </a:stretch>
        </p:blipFill>
        <p:spPr>
          <a:xfrm>
            <a:off x="1113183" y="3246937"/>
            <a:ext cx="7759700" cy="1587500"/>
          </a:xfrm>
          <a:prstGeom prst="rect">
            <a:avLst/>
          </a:prstGeom>
        </p:spPr>
      </p:pic>
    </p:spTree>
    <p:extLst>
      <p:ext uri="{BB962C8B-B14F-4D97-AF65-F5344CB8AC3E}">
        <p14:creationId xmlns:p14="http://schemas.microsoft.com/office/powerpoint/2010/main" val="2328768914"/>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512132E-64AB-3F42-AF57-D0E4D02D3BD4}"/>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03</a:t>
            </a:r>
          </a:p>
        </p:txBody>
      </p:sp>
      <p:sp>
        <p:nvSpPr>
          <p:cNvPr id="3" name="文本框 2">
            <a:extLst>
              <a:ext uri="{FF2B5EF4-FFF2-40B4-BE49-F238E27FC236}">
                <a16:creationId xmlns:a16="http://schemas.microsoft.com/office/drawing/2014/main" id="{BA6A8880-8B4B-7442-93DE-B9825F18EE3B}"/>
              </a:ext>
            </a:extLst>
          </p:cNvPr>
          <p:cNvSpPr txBox="1"/>
          <p:nvPr/>
        </p:nvSpPr>
        <p:spPr>
          <a:xfrm>
            <a:off x="592663" y="322627"/>
            <a:ext cx="2080853"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课后作业</a:t>
            </a:r>
          </a:p>
        </p:txBody>
      </p:sp>
      <p:sp>
        <p:nvSpPr>
          <p:cNvPr id="4" name="文本框 3">
            <a:extLst>
              <a:ext uri="{FF2B5EF4-FFF2-40B4-BE49-F238E27FC236}">
                <a16:creationId xmlns:a16="http://schemas.microsoft.com/office/drawing/2014/main" id="{68B2EC64-8288-E44E-B216-458AF1DF38A9}"/>
              </a:ext>
            </a:extLst>
          </p:cNvPr>
          <p:cNvSpPr txBox="1"/>
          <p:nvPr/>
        </p:nvSpPr>
        <p:spPr>
          <a:xfrm>
            <a:off x="592663" y="1021292"/>
            <a:ext cx="10202007" cy="1015663"/>
          </a:xfrm>
          <a:prstGeom prst="rect">
            <a:avLst/>
          </a:prstGeom>
          <a:noFill/>
        </p:spPr>
        <p:txBody>
          <a:bodyPr wrap="square" rtlCol="0">
            <a:spAutoFit/>
          </a:bodyPr>
          <a:lstStyle/>
          <a:p>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1</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、在按装</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Windows</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操作系统时除了挂载</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Windows</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安装镜像，还需挂载什么镜像？</a:t>
            </a:r>
            <a:endPar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endParaRPr>
          </a:p>
          <a:p>
            <a:endPar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endParaRPr>
          </a:p>
          <a:p>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2</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、在封装</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Linux</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镜像时使用什么命令修改主机名？</a:t>
            </a:r>
          </a:p>
        </p:txBody>
      </p:sp>
    </p:spTree>
    <p:extLst>
      <p:ext uri="{BB962C8B-B14F-4D97-AF65-F5344CB8AC3E}">
        <p14:creationId xmlns:p14="http://schemas.microsoft.com/office/powerpoint/2010/main" val="47976290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419032" y="2350135"/>
            <a:ext cx="7353935" cy="2157730"/>
            <a:chOff x="4839" y="3701"/>
            <a:chExt cx="11581" cy="3398"/>
          </a:xfrm>
        </p:grpSpPr>
        <p:sp>
          <p:nvSpPr>
            <p:cNvPr id="2" name="菱形 1"/>
            <p:cNvSpPr/>
            <p:nvPr/>
          </p:nvSpPr>
          <p:spPr>
            <a:xfrm>
              <a:off x="5623" y="3701"/>
              <a:ext cx="3398" cy="3398"/>
            </a:xfrm>
            <a:prstGeom prst="diamond">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 name="菱形 2"/>
            <p:cNvSpPr/>
            <p:nvPr/>
          </p:nvSpPr>
          <p:spPr>
            <a:xfrm>
              <a:off x="4839" y="3701"/>
              <a:ext cx="3398" cy="3398"/>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400">
                <a:cs typeface="+mn-ea"/>
                <a:sym typeface="+mn-lt"/>
              </a:endParaRPr>
            </a:p>
          </p:txBody>
        </p:sp>
        <p:sp>
          <p:nvSpPr>
            <p:cNvPr id="4" name="矩形 3"/>
            <p:cNvSpPr/>
            <p:nvPr/>
          </p:nvSpPr>
          <p:spPr>
            <a:xfrm>
              <a:off x="9175" y="4421"/>
              <a:ext cx="7245" cy="1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4000" dirty="0" err="1">
                  <a:solidFill>
                    <a:schemeClr val="bg1"/>
                  </a:solidFill>
                  <a:latin typeface="Noto Sans Mono CJK SC" panose="020B0500000000000000" charset="-122"/>
                  <a:ea typeface="Noto Sans Mono CJK SC" panose="020B0500000000000000" charset="-122"/>
                  <a:cs typeface="+mn-ea"/>
                  <a:sym typeface="+mn-lt"/>
                </a:rPr>
                <a:t>ZStack</a:t>
              </a:r>
              <a:r>
                <a:rPr lang="zh-CN" altLang="en-US" sz="4000" dirty="0">
                  <a:solidFill>
                    <a:schemeClr val="bg1"/>
                  </a:solidFill>
                  <a:latin typeface="Noto Sans Mono CJK SC" panose="020B0500000000000000" charset="-122"/>
                  <a:ea typeface="Noto Sans Mono CJK SC" panose="020B0500000000000000" charset="-122"/>
                  <a:cs typeface="+mn-ea"/>
                  <a:sym typeface="+mn-lt"/>
                </a:rPr>
                <a:t>运维云监控</a:t>
              </a:r>
            </a:p>
          </p:txBody>
        </p:sp>
        <p:sp>
          <p:nvSpPr>
            <p:cNvPr id="5" name="文本框 4"/>
            <p:cNvSpPr txBox="1"/>
            <p:nvPr/>
          </p:nvSpPr>
          <p:spPr>
            <a:xfrm>
              <a:off x="5767" y="4371"/>
              <a:ext cx="2843" cy="1668"/>
            </a:xfrm>
            <a:prstGeom prst="rect">
              <a:avLst/>
            </a:prstGeom>
            <a:noFill/>
          </p:spPr>
          <p:txBody>
            <a:bodyPr wrap="square" lIns="68559" tIns="34280" rIns="68559" bIns="34280" rtlCol="0">
              <a:spAutoFit/>
            </a:bodyPr>
            <a:lstStyle/>
            <a:p>
              <a:pPr algn="l">
                <a:lnSpc>
                  <a:spcPct val="130000"/>
                </a:lnSpc>
              </a:pPr>
              <a:r>
                <a:rPr lang="en-US" altLang="zh-CN" sz="5400" dirty="0">
                  <a:solidFill>
                    <a:schemeClr val="accent1">
                      <a:lumMod val="50000"/>
                    </a:schemeClr>
                  </a:solidFill>
                  <a:latin typeface="Noto Sans CJK SC" panose="020B0200000000000000" charset="-122"/>
                  <a:ea typeface="Noto Sans CJK SC" panose="020B0200000000000000" charset="-122"/>
                  <a:cs typeface="+mn-ea"/>
                  <a:sym typeface="+mn-lt"/>
                </a:rPr>
                <a:t>04</a:t>
              </a:r>
            </a:p>
          </p:txBody>
        </p:sp>
      </p:grpSp>
    </p:spTree>
    <p:extLst>
      <p:ext uri="{BB962C8B-B14F-4D97-AF65-F5344CB8AC3E}">
        <p14:creationId xmlns:p14="http://schemas.microsoft.com/office/powerpoint/2010/main" val="30931316"/>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DB8638-9840-A142-AD36-63FD29C1083F}"/>
              </a:ext>
            </a:extLst>
          </p:cNvPr>
          <p:cNvSpPr/>
          <p:nvPr/>
        </p:nvSpPr>
        <p:spPr>
          <a:xfrm>
            <a:off x="723900" y="1213009"/>
            <a:ext cx="11125200" cy="5355312"/>
          </a:xfrm>
          <a:prstGeom prst="rect">
            <a:avLst/>
          </a:prstGeom>
        </p:spPr>
        <p:txBody>
          <a:bodyPr wrap="square">
            <a:spAutoFit/>
          </a:bodyPr>
          <a:lstStyle/>
          <a:p>
            <a:r>
              <a:rPr lang="en-US" altLang="zh-CN" kern="100" dirty="0" err="1">
                <a:solidFill>
                  <a:schemeClr val="bg1"/>
                </a:solidFill>
                <a:latin typeface="+mn-ea"/>
                <a:cs typeface="Times New Roman" panose="02020503050405090304" pitchFamily="18" charset="0"/>
              </a:rPr>
              <a:t>ZStack</a:t>
            </a:r>
            <a:r>
              <a:rPr lang="zh-CN" altLang="zh-CN" kern="100" dirty="0">
                <a:solidFill>
                  <a:schemeClr val="bg1"/>
                </a:solidFill>
                <a:latin typeface="+mn-ea"/>
                <a:cs typeface="Times New Roman" panose="02020503050405090304" pitchFamily="18" charset="0"/>
              </a:rPr>
              <a:t>提供</a:t>
            </a:r>
            <a:r>
              <a:rPr lang="en-US" altLang="zh-CN" kern="100" dirty="0" err="1">
                <a:solidFill>
                  <a:schemeClr val="bg1"/>
                </a:solidFill>
                <a:latin typeface="+mn-ea"/>
                <a:cs typeface="Times New Roman" panose="02020503050405090304" pitchFamily="18" charset="0"/>
              </a:rPr>
              <a:t>ZStack-ctl</a:t>
            </a:r>
            <a:r>
              <a:rPr lang="zh-CN" altLang="zh-CN" kern="100" dirty="0">
                <a:solidFill>
                  <a:schemeClr val="bg1"/>
                </a:solidFill>
                <a:latin typeface="+mn-ea"/>
                <a:cs typeface="Times New Roman" panose="02020503050405090304" pitchFamily="18" charset="0"/>
              </a:rPr>
              <a:t>对服务或者资源进行命令行控制。</a:t>
            </a:r>
            <a:endParaRPr lang="zh-CN" altLang="zh-CN" sz="1200" kern="100" dirty="0">
              <a:solidFill>
                <a:schemeClr val="bg1"/>
              </a:solidFill>
              <a:latin typeface="+mn-ea"/>
              <a:cs typeface="Times New Roman" panose="02020503050405090304" pitchFamily="18" charset="0"/>
            </a:endParaRPr>
          </a:p>
          <a:p>
            <a:r>
              <a:rPr lang="zh-CN" altLang="zh-CN" kern="100" dirty="0">
                <a:solidFill>
                  <a:schemeClr val="bg1"/>
                </a:solidFill>
                <a:latin typeface="+mn-ea"/>
                <a:cs typeface="Times New Roman" panose="02020503050405090304" pitchFamily="18" charset="0"/>
              </a:rPr>
              <a:t>常用的</a:t>
            </a:r>
            <a:r>
              <a:rPr lang="en-US" altLang="zh-CN" kern="100" dirty="0" err="1">
                <a:solidFill>
                  <a:schemeClr val="bg1"/>
                </a:solidFill>
                <a:latin typeface="+mn-ea"/>
                <a:cs typeface="Times New Roman" panose="02020503050405090304" pitchFamily="18" charset="0"/>
              </a:rPr>
              <a:t>ZStack-ctl</a:t>
            </a:r>
            <a:r>
              <a:rPr lang="zh-CN" altLang="zh-CN" kern="100" dirty="0">
                <a:solidFill>
                  <a:schemeClr val="bg1"/>
                </a:solidFill>
                <a:latin typeface="+mn-ea"/>
                <a:cs typeface="Times New Roman" panose="02020503050405090304" pitchFamily="18" charset="0"/>
              </a:rPr>
              <a:t>命令：</a:t>
            </a:r>
            <a:endParaRPr lang="zh-CN" altLang="zh-CN" sz="1200" kern="100" dirty="0">
              <a:solidFill>
                <a:schemeClr val="bg1"/>
              </a:solidFill>
              <a:latin typeface="+mn-ea"/>
              <a:cs typeface="Times New Roman" panose="02020503050405090304" pitchFamily="18" charset="0"/>
            </a:endParaRPr>
          </a:p>
          <a:p>
            <a:r>
              <a:rPr lang="zh-CN" altLang="zh-CN" kern="100" dirty="0">
                <a:solidFill>
                  <a:schemeClr val="bg1"/>
                </a:solidFill>
                <a:latin typeface="+mn-ea"/>
                <a:cs typeface="微软雅黑" charset="-122"/>
              </a:rPr>
              <a:t>•</a:t>
            </a:r>
            <a:r>
              <a:rPr lang="zh-CN" altLang="zh-CN" kern="100" dirty="0">
                <a:solidFill>
                  <a:schemeClr val="bg1"/>
                </a:solidFill>
                <a:latin typeface="+mn-ea"/>
                <a:cs typeface="Times New Roman" panose="02020503050405090304" pitchFamily="18" charset="0"/>
              </a:rPr>
              <a:t> 状态检查：</a:t>
            </a:r>
            <a:r>
              <a:rPr lang="en-US" altLang="zh-CN" kern="100" dirty="0" err="1">
                <a:solidFill>
                  <a:schemeClr val="bg1"/>
                </a:solidFill>
                <a:latin typeface="+mn-ea"/>
                <a:cs typeface="Times New Roman" panose="02020503050405090304" pitchFamily="18" charset="0"/>
              </a:rPr>
              <a:t>ZStack-ctl</a:t>
            </a:r>
            <a:r>
              <a:rPr lang="en-US" altLang="zh-CN" kern="100" dirty="0">
                <a:solidFill>
                  <a:schemeClr val="bg1"/>
                </a:solidFill>
                <a:latin typeface="+mn-ea"/>
                <a:cs typeface="Times New Roman" panose="02020503050405090304" pitchFamily="18" charset="0"/>
              </a:rPr>
              <a:t> status</a:t>
            </a:r>
          </a:p>
          <a:p>
            <a:endParaRPr lang="en-US" altLang="zh-CN" sz="1200" kern="100" dirty="0">
              <a:solidFill>
                <a:schemeClr val="bg1"/>
              </a:solidFill>
              <a:latin typeface="+mn-ea"/>
              <a:cs typeface="Times New Roman" panose="02020503050405090304" pitchFamily="18" charset="0"/>
            </a:endParaRPr>
          </a:p>
          <a:p>
            <a:endParaRPr lang="en-US" altLang="zh-CN" sz="1200" kern="100" dirty="0">
              <a:solidFill>
                <a:schemeClr val="bg1"/>
              </a:solidFill>
              <a:latin typeface="+mn-ea"/>
              <a:cs typeface="Times New Roman" panose="02020503050405090304" pitchFamily="18" charset="0"/>
            </a:endParaRPr>
          </a:p>
          <a:p>
            <a:endParaRPr lang="en-US" altLang="zh-CN" sz="1200" kern="100" dirty="0">
              <a:solidFill>
                <a:schemeClr val="bg1"/>
              </a:solidFill>
              <a:latin typeface="+mn-ea"/>
              <a:cs typeface="Times New Roman" panose="02020503050405090304" pitchFamily="18" charset="0"/>
            </a:endParaRPr>
          </a:p>
          <a:p>
            <a:endParaRPr lang="en-US" altLang="zh-CN" sz="1200" kern="100" dirty="0">
              <a:solidFill>
                <a:schemeClr val="bg1"/>
              </a:solidFill>
              <a:latin typeface="+mn-ea"/>
              <a:cs typeface="Times New Roman" panose="02020503050405090304" pitchFamily="18" charset="0"/>
            </a:endParaRPr>
          </a:p>
          <a:p>
            <a:endParaRPr lang="en-US" altLang="zh-CN" sz="1200" kern="100" dirty="0">
              <a:solidFill>
                <a:schemeClr val="bg1"/>
              </a:solidFill>
              <a:latin typeface="+mn-ea"/>
              <a:cs typeface="Times New Roman" panose="02020503050405090304" pitchFamily="18" charset="0"/>
            </a:endParaRPr>
          </a:p>
          <a:p>
            <a:endParaRPr lang="zh-CN" altLang="zh-CN" sz="1200" kern="100" dirty="0">
              <a:solidFill>
                <a:schemeClr val="bg1"/>
              </a:solidFill>
              <a:latin typeface="+mn-ea"/>
              <a:cs typeface="Times New Roman" panose="02020503050405090304" pitchFamily="18" charset="0"/>
            </a:endParaRPr>
          </a:p>
          <a:p>
            <a:endParaRPr lang="en-US" altLang="zh-CN" kern="100" dirty="0">
              <a:solidFill>
                <a:schemeClr val="bg1"/>
              </a:solidFill>
              <a:latin typeface="+mn-ea"/>
              <a:cs typeface="Times New Roman" panose="02020503050405090304" pitchFamily="18" charset="0"/>
            </a:endParaRPr>
          </a:p>
          <a:p>
            <a:endParaRPr lang="en-US" altLang="zh-CN" kern="100" dirty="0">
              <a:solidFill>
                <a:schemeClr val="bg1"/>
              </a:solidFill>
              <a:latin typeface="+mn-ea"/>
              <a:cs typeface="Times New Roman" panose="02020503050405090304" pitchFamily="18" charset="0"/>
            </a:endParaRPr>
          </a:p>
          <a:p>
            <a:endParaRPr lang="en-US" altLang="zh-CN" kern="100" dirty="0">
              <a:solidFill>
                <a:schemeClr val="bg1"/>
              </a:solidFill>
              <a:latin typeface="+mn-ea"/>
              <a:cs typeface="Times New Roman" panose="02020503050405090304" pitchFamily="18" charset="0"/>
            </a:endParaRPr>
          </a:p>
          <a:p>
            <a:r>
              <a:rPr lang="zh-CN" altLang="zh-CN" kern="100" dirty="0">
                <a:solidFill>
                  <a:schemeClr val="bg1"/>
                </a:solidFill>
                <a:latin typeface="+mn-ea"/>
                <a:cs typeface="Times New Roman" panose="02020503050405090304" pitchFamily="18" charset="0"/>
              </a:rPr>
              <a:t>正常状态为：</a:t>
            </a:r>
            <a:endParaRPr lang="zh-CN" altLang="zh-CN" sz="1200" kern="100" dirty="0">
              <a:solidFill>
                <a:schemeClr val="bg1"/>
              </a:solidFill>
              <a:latin typeface="+mn-ea"/>
              <a:cs typeface="Times New Roman" panose="02020503050405090304" pitchFamily="18" charset="0"/>
            </a:endParaRPr>
          </a:p>
          <a:p>
            <a:r>
              <a:rPr lang="en-US" altLang="zh-CN" kern="100" dirty="0">
                <a:solidFill>
                  <a:schemeClr val="bg1"/>
                </a:solidFill>
                <a:latin typeface="+mn-ea"/>
                <a:cs typeface="Times New Roman" panose="02020503050405090304" pitchFamily="18" charset="0"/>
              </a:rPr>
              <a:t>MN status: Running </a:t>
            </a:r>
            <a:endParaRPr lang="zh-CN" altLang="zh-CN" sz="1200" kern="100" dirty="0">
              <a:solidFill>
                <a:schemeClr val="bg1"/>
              </a:solidFill>
              <a:latin typeface="+mn-ea"/>
              <a:cs typeface="Times New Roman" panose="02020503050405090304" pitchFamily="18" charset="0"/>
            </a:endParaRPr>
          </a:p>
          <a:p>
            <a:r>
              <a:rPr lang="en-US" altLang="zh-CN" kern="100" dirty="0">
                <a:solidFill>
                  <a:schemeClr val="bg1"/>
                </a:solidFill>
                <a:latin typeface="+mn-ea"/>
                <a:cs typeface="Times New Roman" panose="02020503050405090304" pitchFamily="18" charset="0"/>
              </a:rPr>
              <a:t>UI status: Running </a:t>
            </a:r>
            <a:endParaRPr lang="zh-CN" altLang="zh-CN" sz="1200" kern="100" dirty="0">
              <a:solidFill>
                <a:schemeClr val="bg1"/>
              </a:solidFill>
              <a:latin typeface="+mn-ea"/>
              <a:cs typeface="Times New Roman" panose="02020503050405090304" pitchFamily="18" charset="0"/>
            </a:endParaRPr>
          </a:p>
          <a:p>
            <a:r>
              <a:rPr lang="zh-CN" altLang="zh-CN" kern="100" dirty="0">
                <a:solidFill>
                  <a:schemeClr val="bg1"/>
                </a:solidFill>
                <a:latin typeface="+mn-ea"/>
                <a:cs typeface="微软雅黑" charset="-122"/>
              </a:rPr>
              <a:t>•</a:t>
            </a:r>
            <a:r>
              <a:rPr lang="zh-CN" altLang="zh-CN" kern="100" dirty="0">
                <a:solidFill>
                  <a:schemeClr val="bg1"/>
                </a:solidFill>
                <a:latin typeface="+mn-ea"/>
                <a:cs typeface="Times New Roman" panose="02020503050405090304" pitchFamily="18" charset="0"/>
              </a:rPr>
              <a:t> 服务控制：</a:t>
            </a:r>
            <a:r>
              <a:rPr lang="en-US" altLang="zh-CN" sz="1600" kern="100" dirty="0" err="1">
                <a:solidFill>
                  <a:schemeClr val="bg1"/>
                </a:solidFill>
                <a:latin typeface="+mn-ea"/>
                <a:cs typeface="Times New Roman" panose="02020503050405090304" pitchFamily="18" charset="0"/>
              </a:rPr>
              <a:t>zstack-ctl</a:t>
            </a:r>
            <a:r>
              <a:rPr lang="en-US" altLang="zh-CN" sz="1600" kern="100" dirty="0">
                <a:solidFill>
                  <a:schemeClr val="bg1"/>
                </a:solidFill>
                <a:latin typeface="+mn-ea"/>
                <a:cs typeface="Times New Roman" panose="02020503050405090304" pitchFamily="18" charset="0"/>
              </a:rPr>
              <a:t> stop/start/</a:t>
            </a:r>
            <a:r>
              <a:rPr lang="en-US" altLang="zh-CN" sz="1600" kern="100" dirty="0" err="1">
                <a:solidFill>
                  <a:schemeClr val="bg1"/>
                </a:solidFill>
                <a:latin typeface="+mn-ea"/>
                <a:cs typeface="Times New Roman" panose="02020503050405090304" pitchFamily="18" charset="0"/>
              </a:rPr>
              <a:t>stop_ui</a:t>
            </a:r>
            <a:r>
              <a:rPr lang="en-US" altLang="zh-CN" sz="1600" kern="100" dirty="0">
                <a:solidFill>
                  <a:schemeClr val="bg1"/>
                </a:solidFill>
                <a:latin typeface="+mn-ea"/>
                <a:cs typeface="Times New Roman" panose="02020503050405090304" pitchFamily="18" charset="0"/>
              </a:rPr>
              <a:t>/</a:t>
            </a:r>
            <a:r>
              <a:rPr lang="en-US" altLang="zh-CN" sz="1600" kern="100" dirty="0" err="1">
                <a:solidFill>
                  <a:schemeClr val="bg1"/>
                </a:solidFill>
                <a:latin typeface="+mn-ea"/>
                <a:cs typeface="Times New Roman" panose="02020503050405090304" pitchFamily="18" charset="0"/>
              </a:rPr>
              <a:t>start_ui</a:t>
            </a:r>
            <a:r>
              <a:rPr lang="en-US" altLang="zh-CN" sz="1600" kern="100" dirty="0">
                <a:solidFill>
                  <a:schemeClr val="bg1"/>
                </a:solidFill>
                <a:latin typeface="+mn-ea"/>
                <a:cs typeface="Times New Roman" panose="02020503050405090304" pitchFamily="18" charset="0"/>
              </a:rPr>
              <a:t>/</a:t>
            </a:r>
            <a:r>
              <a:rPr lang="en-US" altLang="zh-CN" sz="1600" kern="100" dirty="0" err="1">
                <a:solidFill>
                  <a:schemeClr val="bg1"/>
                </a:solidFill>
                <a:latin typeface="+mn-ea"/>
                <a:cs typeface="Times New Roman" panose="02020503050405090304" pitchFamily="18" charset="0"/>
              </a:rPr>
              <a:t>restart_node</a:t>
            </a:r>
            <a:r>
              <a:rPr lang="en-US" altLang="zh-CN" sz="1600" kern="100" dirty="0">
                <a:solidFill>
                  <a:schemeClr val="bg1"/>
                </a:solidFill>
                <a:latin typeface="+mn-ea"/>
                <a:cs typeface="Times New Roman" panose="02020503050405090304" pitchFamily="18" charset="0"/>
              </a:rPr>
              <a:t>/</a:t>
            </a:r>
            <a:endParaRPr lang="zh-CN" altLang="zh-CN" sz="1200" kern="100" dirty="0">
              <a:solidFill>
                <a:schemeClr val="bg1"/>
              </a:solidFill>
              <a:latin typeface="+mn-ea"/>
              <a:cs typeface="Times New Roman" panose="02020503050405090304" pitchFamily="18" charset="0"/>
            </a:endParaRPr>
          </a:p>
          <a:p>
            <a:r>
              <a:rPr lang="zh-CN" altLang="zh-CN" kern="100" dirty="0">
                <a:solidFill>
                  <a:schemeClr val="bg1"/>
                </a:solidFill>
                <a:latin typeface="+mn-ea"/>
                <a:cs typeface="微软雅黑" charset="-122"/>
              </a:rPr>
              <a:t>•</a:t>
            </a:r>
            <a:r>
              <a:rPr lang="zh-CN" altLang="zh-CN" kern="100" dirty="0">
                <a:solidFill>
                  <a:schemeClr val="bg1"/>
                </a:solidFill>
                <a:latin typeface="+mn-ea"/>
                <a:cs typeface="Times New Roman" panose="02020503050405090304" pitchFamily="18" charset="0"/>
              </a:rPr>
              <a:t> 日志收集：</a:t>
            </a:r>
            <a:r>
              <a:rPr lang="en-US" altLang="zh-CN" sz="1600" kern="100" dirty="0" err="1">
                <a:solidFill>
                  <a:schemeClr val="bg1"/>
                </a:solidFill>
                <a:latin typeface="+mn-ea"/>
                <a:cs typeface="Times New Roman" panose="02020503050405090304" pitchFamily="18" charset="0"/>
              </a:rPr>
              <a:t>zstack-ctl</a:t>
            </a:r>
            <a:r>
              <a:rPr lang="en-US" altLang="zh-CN" sz="1600" kern="100" dirty="0">
                <a:solidFill>
                  <a:schemeClr val="bg1"/>
                </a:solidFill>
                <a:latin typeface="+mn-ea"/>
                <a:cs typeface="Times New Roman" panose="02020503050405090304" pitchFamily="18" charset="0"/>
              </a:rPr>
              <a:t> </a:t>
            </a:r>
            <a:r>
              <a:rPr lang="en-US" altLang="zh-CN" sz="1600" kern="100" dirty="0" err="1">
                <a:solidFill>
                  <a:schemeClr val="bg1"/>
                </a:solidFill>
                <a:latin typeface="+mn-ea"/>
                <a:cs typeface="Times New Roman" panose="02020503050405090304" pitchFamily="18" charset="0"/>
              </a:rPr>
              <a:t>collect_log</a:t>
            </a:r>
            <a:r>
              <a:rPr lang="en-US" altLang="zh-CN" sz="1600" kern="100" dirty="0">
                <a:solidFill>
                  <a:schemeClr val="bg1"/>
                </a:solidFill>
                <a:latin typeface="+mn-ea"/>
                <a:cs typeface="Times New Roman" panose="02020503050405090304" pitchFamily="18" charset="0"/>
              </a:rPr>
              <a:t> </a:t>
            </a:r>
            <a:endParaRPr lang="zh-CN" altLang="zh-CN" sz="1200" kern="100" dirty="0">
              <a:solidFill>
                <a:schemeClr val="bg1"/>
              </a:solidFill>
              <a:latin typeface="+mn-ea"/>
              <a:cs typeface="Times New Roman" panose="02020503050405090304" pitchFamily="18" charset="0"/>
            </a:endParaRPr>
          </a:p>
          <a:p>
            <a:r>
              <a:rPr lang="zh-CN" altLang="zh-CN" kern="100" dirty="0">
                <a:solidFill>
                  <a:schemeClr val="bg1"/>
                </a:solidFill>
                <a:latin typeface="+mn-ea"/>
                <a:cs typeface="微软雅黑" charset="-122"/>
              </a:rPr>
              <a:t>•</a:t>
            </a:r>
            <a:r>
              <a:rPr lang="zh-CN" altLang="zh-CN" kern="100" dirty="0">
                <a:solidFill>
                  <a:schemeClr val="bg1"/>
                </a:solidFill>
                <a:latin typeface="+mn-ea"/>
                <a:cs typeface="Times New Roman" panose="02020503050405090304" pitchFamily="18" charset="0"/>
              </a:rPr>
              <a:t> 备份数据库</a:t>
            </a:r>
            <a:r>
              <a:rPr lang="en-US" altLang="zh-CN" kern="100" dirty="0">
                <a:solidFill>
                  <a:schemeClr val="bg1"/>
                </a:solidFill>
                <a:latin typeface="+mn-ea"/>
                <a:cs typeface="Times New Roman" panose="02020503050405090304" pitchFamily="18" charset="0"/>
              </a:rPr>
              <a:t>: </a:t>
            </a:r>
            <a:r>
              <a:rPr lang="en-US" altLang="zh-CN" kern="100" dirty="0" err="1">
                <a:solidFill>
                  <a:schemeClr val="bg1"/>
                </a:solidFill>
                <a:latin typeface="+mn-ea"/>
                <a:cs typeface="Times New Roman" panose="02020503050405090304" pitchFamily="18" charset="0"/>
              </a:rPr>
              <a:t>zs</a:t>
            </a:r>
            <a:r>
              <a:rPr lang="en-US" altLang="zh-CN" sz="1600" kern="100" dirty="0" err="1">
                <a:solidFill>
                  <a:schemeClr val="bg1"/>
                </a:solidFill>
                <a:latin typeface="+mn-ea"/>
                <a:cs typeface="Times New Roman" panose="02020503050405090304" pitchFamily="18" charset="0"/>
              </a:rPr>
              <a:t>tack-ctl</a:t>
            </a:r>
            <a:r>
              <a:rPr lang="en-US" altLang="zh-CN" sz="1600" kern="100" dirty="0">
                <a:solidFill>
                  <a:schemeClr val="bg1"/>
                </a:solidFill>
                <a:latin typeface="+mn-ea"/>
                <a:cs typeface="Times New Roman" panose="02020503050405090304" pitchFamily="18" charset="0"/>
              </a:rPr>
              <a:t> </a:t>
            </a:r>
            <a:r>
              <a:rPr lang="en-US" altLang="zh-CN" sz="1600" kern="100" dirty="0" err="1">
                <a:solidFill>
                  <a:schemeClr val="bg1"/>
                </a:solidFill>
                <a:latin typeface="+mn-ea"/>
                <a:cs typeface="Times New Roman" panose="02020503050405090304" pitchFamily="18" charset="0"/>
              </a:rPr>
              <a:t>dump_mysql</a:t>
            </a:r>
            <a:endParaRPr lang="zh-CN" altLang="zh-CN" sz="1200" kern="100" dirty="0">
              <a:solidFill>
                <a:schemeClr val="bg1"/>
              </a:solidFill>
              <a:latin typeface="+mn-ea"/>
              <a:cs typeface="Times New Roman" panose="02020503050405090304" pitchFamily="18" charset="0"/>
            </a:endParaRPr>
          </a:p>
          <a:p>
            <a:r>
              <a:rPr lang="zh-CN" altLang="zh-CN" kern="100" dirty="0">
                <a:solidFill>
                  <a:schemeClr val="bg1"/>
                </a:solidFill>
                <a:latin typeface="+mn-ea"/>
                <a:cs typeface="微软雅黑" charset="-122"/>
              </a:rPr>
              <a:t>•</a:t>
            </a:r>
            <a:r>
              <a:rPr lang="zh-CN" altLang="zh-CN" kern="100" dirty="0">
                <a:solidFill>
                  <a:schemeClr val="bg1"/>
                </a:solidFill>
                <a:latin typeface="+mn-ea"/>
                <a:cs typeface="Times New Roman" panose="02020503050405090304" pitchFamily="18" charset="0"/>
              </a:rPr>
              <a:t> 恢复数据库</a:t>
            </a:r>
            <a:r>
              <a:rPr lang="en-US" altLang="zh-CN" kern="100" dirty="0">
                <a:solidFill>
                  <a:schemeClr val="bg1"/>
                </a:solidFill>
                <a:latin typeface="+mn-ea"/>
                <a:cs typeface="Times New Roman" panose="02020503050405090304" pitchFamily="18" charset="0"/>
              </a:rPr>
              <a:t>: </a:t>
            </a:r>
            <a:r>
              <a:rPr lang="en-US" altLang="zh-CN" kern="100" dirty="0" err="1">
                <a:solidFill>
                  <a:schemeClr val="bg1"/>
                </a:solidFill>
                <a:latin typeface="+mn-ea"/>
                <a:cs typeface="Times New Roman" panose="02020503050405090304" pitchFamily="18" charset="0"/>
              </a:rPr>
              <a:t>zs</a:t>
            </a:r>
            <a:r>
              <a:rPr lang="en-US" altLang="zh-CN" sz="1600" kern="100" dirty="0" err="1">
                <a:solidFill>
                  <a:schemeClr val="bg1"/>
                </a:solidFill>
                <a:latin typeface="+mn-ea"/>
                <a:cs typeface="Times New Roman" panose="02020503050405090304" pitchFamily="18" charset="0"/>
              </a:rPr>
              <a:t>tack-ctl</a:t>
            </a:r>
            <a:r>
              <a:rPr lang="en-US" altLang="zh-CN" sz="1600" kern="100" dirty="0">
                <a:solidFill>
                  <a:schemeClr val="bg1"/>
                </a:solidFill>
                <a:latin typeface="+mn-ea"/>
                <a:cs typeface="Times New Roman" panose="02020503050405090304" pitchFamily="18" charset="0"/>
              </a:rPr>
              <a:t> </a:t>
            </a:r>
            <a:r>
              <a:rPr lang="en-US" altLang="zh-CN" sz="1600" kern="100" dirty="0" err="1">
                <a:solidFill>
                  <a:schemeClr val="bg1"/>
                </a:solidFill>
                <a:latin typeface="+mn-ea"/>
                <a:cs typeface="Times New Roman" panose="02020503050405090304" pitchFamily="18" charset="0"/>
              </a:rPr>
              <a:t>restore_mysql</a:t>
            </a:r>
            <a:r>
              <a:rPr lang="en-US" altLang="zh-CN" sz="1600" kern="100" dirty="0">
                <a:solidFill>
                  <a:schemeClr val="bg1"/>
                </a:solidFill>
                <a:latin typeface="+mn-ea"/>
                <a:cs typeface="Times New Roman" panose="02020503050405090304" pitchFamily="18" charset="0"/>
              </a:rPr>
              <a:t> -f </a:t>
            </a:r>
            <a:r>
              <a:rPr lang="en-US" altLang="zh-CN" sz="1600" kern="100" dirty="0" err="1">
                <a:solidFill>
                  <a:schemeClr val="bg1"/>
                </a:solidFill>
                <a:latin typeface="+mn-ea"/>
                <a:cs typeface="Times New Roman" panose="02020503050405090304" pitchFamily="18" charset="0"/>
              </a:rPr>
              <a:t>back.gz</a:t>
            </a:r>
            <a:r>
              <a:rPr lang="en-US" altLang="zh-CN" sz="1600" kern="100" dirty="0">
                <a:solidFill>
                  <a:schemeClr val="bg1"/>
                </a:solidFill>
                <a:latin typeface="+mn-ea"/>
                <a:cs typeface="Times New Roman" panose="02020503050405090304" pitchFamily="18" charset="0"/>
              </a:rPr>
              <a:t> --</a:t>
            </a:r>
            <a:r>
              <a:rPr lang="en-US" altLang="zh-CN" sz="1600" kern="100" dirty="0" err="1">
                <a:solidFill>
                  <a:schemeClr val="bg1"/>
                </a:solidFill>
                <a:latin typeface="+mn-ea"/>
                <a:cs typeface="Times New Roman" panose="02020503050405090304" pitchFamily="18" charset="0"/>
              </a:rPr>
              <a:t>mysql</a:t>
            </a:r>
            <a:r>
              <a:rPr lang="en-US" altLang="zh-CN" sz="1600" kern="100" dirty="0">
                <a:solidFill>
                  <a:schemeClr val="bg1"/>
                </a:solidFill>
                <a:latin typeface="+mn-ea"/>
                <a:cs typeface="Times New Roman" panose="02020503050405090304" pitchFamily="18" charset="0"/>
              </a:rPr>
              <a:t>-root-password password</a:t>
            </a:r>
            <a:endParaRPr lang="zh-CN" altLang="zh-CN" sz="1200" kern="100" dirty="0">
              <a:solidFill>
                <a:schemeClr val="bg1"/>
              </a:solidFill>
              <a:latin typeface="+mn-ea"/>
              <a:cs typeface="Times New Roman" panose="02020503050405090304" pitchFamily="18" charset="0"/>
            </a:endParaRPr>
          </a:p>
          <a:p>
            <a:r>
              <a:rPr lang="zh-CN" altLang="zh-CN" kern="100" dirty="0">
                <a:solidFill>
                  <a:schemeClr val="bg1"/>
                </a:solidFill>
                <a:latin typeface="+mn-ea"/>
                <a:cs typeface="微软雅黑" charset="-122"/>
              </a:rPr>
              <a:t>•</a:t>
            </a:r>
            <a:r>
              <a:rPr lang="zh-CN" altLang="zh-CN" kern="100" dirty="0">
                <a:solidFill>
                  <a:schemeClr val="bg1"/>
                </a:solidFill>
                <a:latin typeface="+mn-ea"/>
                <a:cs typeface="Times New Roman" panose="02020503050405090304" pitchFamily="18" charset="0"/>
              </a:rPr>
              <a:t> 管理节点</a:t>
            </a:r>
            <a:r>
              <a:rPr lang="en-US" altLang="zh-CN" kern="100" dirty="0">
                <a:solidFill>
                  <a:schemeClr val="bg1"/>
                </a:solidFill>
                <a:latin typeface="+mn-ea"/>
                <a:cs typeface="Times New Roman" panose="02020503050405090304" pitchFamily="18" charset="0"/>
              </a:rPr>
              <a:t>IP</a:t>
            </a:r>
            <a:r>
              <a:rPr lang="zh-CN" altLang="zh-CN" kern="100" dirty="0">
                <a:solidFill>
                  <a:schemeClr val="bg1"/>
                </a:solidFill>
                <a:latin typeface="+mn-ea"/>
                <a:cs typeface="Times New Roman" panose="02020503050405090304" pitchFamily="18" charset="0"/>
              </a:rPr>
              <a:t>变更：</a:t>
            </a:r>
            <a:r>
              <a:rPr lang="en-US" altLang="zh-CN" sz="1600" kern="100" dirty="0" err="1">
                <a:solidFill>
                  <a:schemeClr val="bg1"/>
                </a:solidFill>
                <a:latin typeface="+mn-ea"/>
                <a:cs typeface="Times New Roman" panose="02020503050405090304" pitchFamily="18" charset="0"/>
              </a:rPr>
              <a:t>zstack-ctl</a:t>
            </a:r>
            <a:r>
              <a:rPr lang="en-US" altLang="zh-CN" sz="1600" kern="100" dirty="0">
                <a:solidFill>
                  <a:schemeClr val="bg1"/>
                </a:solidFill>
                <a:latin typeface="+mn-ea"/>
                <a:cs typeface="Times New Roman" panose="02020503050405090304" pitchFamily="18" charset="0"/>
              </a:rPr>
              <a:t> </a:t>
            </a:r>
            <a:r>
              <a:rPr lang="en-US" altLang="zh-CN" sz="1600" kern="100" dirty="0" err="1">
                <a:solidFill>
                  <a:schemeClr val="bg1"/>
                </a:solidFill>
                <a:latin typeface="+mn-ea"/>
                <a:cs typeface="Times New Roman" panose="02020503050405090304" pitchFamily="18" charset="0"/>
              </a:rPr>
              <a:t>change_ip</a:t>
            </a:r>
            <a:endParaRPr lang="zh-CN" altLang="zh-CN" sz="1200" kern="100" dirty="0">
              <a:solidFill>
                <a:schemeClr val="bg1"/>
              </a:solidFill>
              <a:latin typeface="+mn-ea"/>
              <a:cs typeface="Times New Roman" panose="02020503050405090304" pitchFamily="18" charset="0"/>
            </a:endParaRPr>
          </a:p>
          <a:p>
            <a:r>
              <a:rPr lang="zh-CN" altLang="zh-CN" kern="100" dirty="0">
                <a:solidFill>
                  <a:schemeClr val="bg1"/>
                </a:solidFill>
                <a:latin typeface="+mn-ea"/>
                <a:cs typeface="微软雅黑" charset="-122"/>
              </a:rPr>
              <a:t>•</a:t>
            </a:r>
            <a:r>
              <a:rPr lang="zh-CN" altLang="zh-CN" kern="100" dirty="0">
                <a:solidFill>
                  <a:schemeClr val="bg1"/>
                </a:solidFill>
                <a:latin typeface="+mn-ea"/>
                <a:cs typeface="Times New Roman" panose="02020503050405090304" pitchFamily="18" charset="0"/>
              </a:rPr>
              <a:t> 检查配置： </a:t>
            </a:r>
            <a:r>
              <a:rPr lang="en-US" altLang="zh-CN" sz="1600" kern="100" dirty="0" err="1">
                <a:solidFill>
                  <a:schemeClr val="bg1"/>
                </a:solidFill>
                <a:latin typeface="+mn-ea"/>
                <a:cs typeface="Times New Roman" panose="02020503050405090304" pitchFamily="18" charset="0"/>
              </a:rPr>
              <a:t>zstack-ctl</a:t>
            </a:r>
            <a:r>
              <a:rPr lang="en-US" altLang="zh-CN" sz="1600" kern="100" dirty="0">
                <a:solidFill>
                  <a:schemeClr val="bg1"/>
                </a:solidFill>
                <a:latin typeface="+mn-ea"/>
                <a:cs typeface="Times New Roman" panose="02020503050405090304" pitchFamily="18" charset="0"/>
              </a:rPr>
              <a:t> </a:t>
            </a:r>
            <a:r>
              <a:rPr lang="en-US" altLang="zh-CN" sz="1600" kern="100" dirty="0" err="1">
                <a:solidFill>
                  <a:schemeClr val="bg1"/>
                </a:solidFill>
                <a:latin typeface="+mn-ea"/>
                <a:cs typeface="Times New Roman" panose="02020503050405090304" pitchFamily="18" charset="0"/>
              </a:rPr>
              <a:t>show_configuration</a:t>
            </a:r>
            <a:endParaRPr lang="zh-CN" altLang="zh-CN" sz="1200" kern="100" dirty="0">
              <a:solidFill>
                <a:schemeClr val="bg1"/>
              </a:solidFill>
              <a:latin typeface="+mn-ea"/>
              <a:cs typeface="Times New Roman" panose="02020503050405090304" pitchFamily="18" charset="0"/>
            </a:endParaRPr>
          </a:p>
        </p:txBody>
      </p:sp>
      <p:sp>
        <p:nvSpPr>
          <p:cNvPr id="3" name="文本框 2">
            <a:extLst>
              <a:ext uri="{FF2B5EF4-FFF2-40B4-BE49-F238E27FC236}">
                <a16:creationId xmlns:a16="http://schemas.microsoft.com/office/drawing/2014/main" id="{70349C14-F943-2B4A-8354-6929B7317E24}"/>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运维监控</a:t>
            </a:r>
          </a:p>
        </p:txBody>
      </p:sp>
      <p:pic>
        <p:nvPicPr>
          <p:cNvPr id="4" name="图片 3">
            <a:extLst>
              <a:ext uri="{FF2B5EF4-FFF2-40B4-BE49-F238E27FC236}">
                <a16:creationId xmlns:a16="http://schemas.microsoft.com/office/drawing/2014/main" id="{A0B2E0A1-134C-6242-B0AC-0AD1FF91A895}"/>
              </a:ext>
            </a:extLst>
          </p:cNvPr>
          <p:cNvPicPr>
            <a:picLocks noChangeAspect="1"/>
          </p:cNvPicPr>
          <p:nvPr/>
        </p:nvPicPr>
        <p:blipFill>
          <a:blip r:embed="rId2"/>
          <a:stretch>
            <a:fillRect/>
          </a:stretch>
        </p:blipFill>
        <p:spPr>
          <a:xfrm>
            <a:off x="934720" y="2125365"/>
            <a:ext cx="6913880" cy="1765300"/>
          </a:xfrm>
          <a:prstGeom prst="rect">
            <a:avLst/>
          </a:prstGeom>
        </p:spPr>
      </p:pic>
      <p:sp>
        <p:nvSpPr>
          <p:cNvPr id="5" name="矩形 4">
            <a:extLst>
              <a:ext uri="{FF2B5EF4-FFF2-40B4-BE49-F238E27FC236}">
                <a16:creationId xmlns:a16="http://schemas.microsoft.com/office/drawing/2014/main" id="{F2C6BAE2-2B72-6141-AAFA-CAF1548575B1}"/>
              </a:ext>
            </a:extLst>
          </p:cNvPr>
          <p:cNvSpPr/>
          <p:nvPr/>
        </p:nvSpPr>
        <p:spPr>
          <a:xfrm>
            <a:off x="73490" y="322627"/>
            <a:ext cx="478229" cy="400110"/>
          </a:xfrm>
          <a:prstGeom prst="rect">
            <a:avLst/>
          </a:prstGeom>
        </p:spPr>
        <p:txBody>
          <a:bodyPr wrap="square">
            <a:spAutoFit/>
          </a:bodyPr>
          <a:lstStyle/>
          <a:p>
            <a:pPr algn="ctr" defTabSz="456565">
              <a:defRPr/>
            </a:pPr>
            <a:r>
              <a:rPr kumimoji="1" lang="en-US" altLang="zh-CN" sz="2000" b="1" dirty="0">
                <a:solidFill>
                  <a:schemeClr val="bg1"/>
                </a:solidFill>
                <a:latin typeface="Arial" panose="020B0604020202090204" pitchFamily="34" charset="0"/>
                <a:ea typeface="Arial" panose="020B0604020202090204" pitchFamily="34" charset="0"/>
                <a:cs typeface="Arial" panose="020B0604020202090204" pitchFamily="34" charset="0"/>
              </a:rPr>
              <a:t>04</a:t>
            </a:r>
          </a:p>
        </p:txBody>
      </p:sp>
      <p:sp>
        <p:nvSpPr>
          <p:cNvPr id="6" name="矩形 5">
            <a:extLst>
              <a:ext uri="{FF2B5EF4-FFF2-40B4-BE49-F238E27FC236}">
                <a16:creationId xmlns:a16="http://schemas.microsoft.com/office/drawing/2014/main" id="{041B48D4-6ABF-0848-9C2A-4343DFD28453}"/>
              </a:ext>
            </a:extLst>
          </p:cNvPr>
          <p:cNvSpPr/>
          <p:nvPr/>
        </p:nvSpPr>
        <p:spPr>
          <a:xfrm>
            <a:off x="549352" y="843677"/>
            <a:ext cx="2262158" cy="369332"/>
          </a:xfrm>
          <a:prstGeom prst="rect">
            <a:avLst/>
          </a:prstGeom>
        </p:spPr>
        <p:txBody>
          <a:bodyPr wrap="none">
            <a:spAutoFit/>
          </a:bodyPr>
          <a:lstStyle/>
          <a:p>
            <a:r>
              <a:rPr lang="en-US" altLang="zh-CN" b="1" kern="100" dirty="0" err="1">
                <a:solidFill>
                  <a:schemeClr val="bg1"/>
                </a:solidFill>
                <a:latin typeface="Noto Sans Mono CJK SC" panose="020B0500000000000000" pitchFamily="34" charset="-128"/>
                <a:ea typeface="Noto Sans Mono CJK SC" panose="020B0500000000000000" pitchFamily="34" charset="-128"/>
                <a:cs typeface="Times New Roman" panose="02020503050405090304" pitchFamily="18" charset="0"/>
              </a:rPr>
              <a:t>ZStack</a:t>
            </a:r>
            <a:r>
              <a:rPr lang="zh-CN" altLang="en-US" b="1" kern="100" dirty="0">
                <a:solidFill>
                  <a:schemeClr val="bg1"/>
                </a:solidFill>
                <a:latin typeface="Noto Sans Mono CJK SC" panose="020B0500000000000000" pitchFamily="34" charset="-128"/>
                <a:ea typeface="Noto Sans Mono CJK SC" panose="020B0500000000000000" pitchFamily="34" charset="-128"/>
                <a:cs typeface="Times New Roman" panose="02020503050405090304" pitchFamily="18" charset="0"/>
              </a:rPr>
              <a:t>基本运维指令</a:t>
            </a:r>
            <a:endParaRPr lang="zh-CN" altLang="en-US" b="1" dirty="0">
              <a:latin typeface="Noto Sans Mono CJK SC" panose="020B0500000000000000" pitchFamily="34" charset="-128"/>
              <a:ea typeface="Noto Sans Mono CJK SC" panose="020B0500000000000000" pitchFamily="34" charset="-128"/>
            </a:endParaRPr>
          </a:p>
        </p:txBody>
      </p:sp>
    </p:spTree>
    <p:extLst>
      <p:ext uri="{BB962C8B-B14F-4D97-AF65-F5344CB8AC3E}">
        <p14:creationId xmlns:p14="http://schemas.microsoft.com/office/powerpoint/2010/main" val="2531824115"/>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96796C7-81E4-1943-8F74-0BB10C6F81F2}"/>
              </a:ext>
            </a:extLst>
          </p:cNvPr>
          <p:cNvGraphicFramePr>
            <a:graphicFrameLocks noGrp="1"/>
          </p:cNvGraphicFramePr>
          <p:nvPr/>
        </p:nvGraphicFramePr>
        <p:xfrm>
          <a:off x="609600" y="1253331"/>
          <a:ext cx="10972799" cy="4351337"/>
        </p:xfrm>
        <a:graphic>
          <a:graphicData uri="http://schemas.openxmlformats.org/drawingml/2006/table">
            <a:tbl>
              <a:tblPr firstRow="1" firstCol="1" bandRow="1">
                <a:tableStyleId>{5C22544A-7EE6-4342-B048-85BDC9FD1C3A}</a:tableStyleId>
              </a:tblPr>
              <a:tblGrid>
                <a:gridCol w="2153778">
                  <a:extLst>
                    <a:ext uri="{9D8B030D-6E8A-4147-A177-3AD203B41FA5}">
                      <a16:colId xmlns:a16="http://schemas.microsoft.com/office/drawing/2014/main" val="20000"/>
                    </a:ext>
                  </a:extLst>
                </a:gridCol>
                <a:gridCol w="6282916">
                  <a:extLst>
                    <a:ext uri="{9D8B030D-6E8A-4147-A177-3AD203B41FA5}">
                      <a16:colId xmlns:a16="http://schemas.microsoft.com/office/drawing/2014/main" val="20001"/>
                    </a:ext>
                  </a:extLst>
                </a:gridCol>
                <a:gridCol w="2536105">
                  <a:extLst>
                    <a:ext uri="{9D8B030D-6E8A-4147-A177-3AD203B41FA5}">
                      <a16:colId xmlns:a16="http://schemas.microsoft.com/office/drawing/2014/main" val="20002"/>
                    </a:ext>
                  </a:extLst>
                </a:gridCol>
              </a:tblGrid>
              <a:tr h="315372">
                <a:tc>
                  <a:txBody>
                    <a:bodyPr/>
                    <a:lstStyle/>
                    <a:p>
                      <a:pPr marL="28575" algn="ctr">
                        <a:lnSpc>
                          <a:spcPct val="107000"/>
                        </a:lnSpc>
                        <a:spcAft>
                          <a:spcPts val="0"/>
                        </a:spcAft>
                      </a:pPr>
                      <a:r>
                        <a:rPr lang="zh-CN" sz="1400" kern="100" dirty="0">
                          <a:effectLst/>
                          <a:latin typeface="Noto Sans Mono CJK SC" panose="020B0500000000000000" pitchFamily="34" charset="-128"/>
                          <a:ea typeface="Noto Sans Mono CJK SC" panose="020B0500000000000000" pitchFamily="34" charset="-128"/>
                        </a:rPr>
                        <a:t>类型</a:t>
                      </a:r>
                      <a:endParaRPr lang="zh-CN" sz="14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30480" algn="ctr">
                        <a:lnSpc>
                          <a:spcPct val="107000"/>
                        </a:lnSpc>
                        <a:spcAft>
                          <a:spcPts val="0"/>
                        </a:spcAft>
                      </a:pPr>
                      <a:r>
                        <a:rPr lang="zh-CN" sz="1400" kern="100" dirty="0">
                          <a:effectLst/>
                          <a:latin typeface="Noto Sans Mono CJK SC" panose="020B0500000000000000" pitchFamily="34" charset="-128"/>
                          <a:ea typeface="Noto Sans Mono CJK SC" panose="020B0500000000000000" pitchFamily="34" charset="-128"/>
                        </a:rPr>
                        <a:t>日志路径</a:t>
                      </a:r>
                      <a:endParaRPr lang="zh-CN" sz="14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31750" algn="ctr">
                        <a:lnSpc>
                          <a:spcPct val="107000"/>
                        </a:lnSpc>
                        <a:spcAft>
                          <a:spcPts val="0"/>
                        </a:spcAft>
                      </a:pPr>
                      <a:r>
                        <a:rPr lang="zh-CN" sz="1400" kern="100" dirty="0">
                          <a:effectLst/>
                          <a:latin typeface="Noto Sans Mono CJK SC" panose="020B0500000000000000" pitchFamily="34" charset="-128"/>
                          <a:ea typeface="Noto Sans Mono CJK SC" panose="020B0500000000000000" pitchFamily="34" charset="-128"/>
                        </a:rPr>
                        <a:t>日志所在机器</a:t>
                      </a:r>
                      <a:endParaRPr lang="zh-CN" sz="14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00"/>
                  </a:ext>
                </a:extLst>
              </a:tr>
              <a:tr h="436886">
                <a:tc>
                  <a:txBody>
                    <a:bodyPr/>
                    <a:lstStyle/>
                    <a:p>
                      <a:pPr algn="just">
                        <a:lnSpc>
                          <a:spcPct val="107000"/>
                        </a:lnSpc>
                        <a:spcAft>
                          <a:spcPts val="0"/>
                        </a:spcAft>
                      </a:pPr>
                      <a:r>
                        <a:rPr lang="zh-CN" sz="1100" kern="100" dirty="0">
                          <a:effectLst/>
                          <a:latin typeface="Noto Sans Mono CJK SC" panose="020B0500000000000000" pitchFamily="34" charset="-128"/>
                          <a:ea typeface="Noto Sans Mono CJK SC" panose="020B0500000000000000" pitchFamily="34" charset="-128"/>
                        </a:rPr>
                        <a:t>管理节点日志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a:t>
                      </a:r>
                      <a:r>
                        <a:rPr lang="en-US" sz="1200" kern="100" dirty="0" err="1">
                          <a:effectLst/>
                          <a:latin typeface="Noto Sans Mono CJK SC" panose="020B0500000000000000" pitchFamily="34" charset="-128"/>
                          <a:ea typeface="Noto Sans Mono CJK SC" panose="020B0500000000000000" pitchFamily="34" charset="-128"/>
                        </a:rPr>
                        <a:t>usr</a:t>
                      </a:r>
                      <a:r>
                        <a:rPr lang="en-US" sz="1200" kern="100" dirty="0">
                          <a:effectLst/>
                          <a:latin typeface="Noto Sans Mono CJK SC" panose="020B0500000000000000" pitchFamily="34" charset="-128"/>
                          <a:ea typeface="Noto Sans Mono CJK SC" panose="020B0500000000000000" pitchFamily="34" charset="-128"/>
                        </a:rPr>
                        <a:t>/local/</a:t>
                      </a:r>
                      <a:r>
                        <a:rPr lang="en-US" altLang="zh-CN" sz="1200" kern="100" dirty="0" err="1">
                          <a:effectLst/>
                          <a:latin typeface="Noto Sans Mono CJK SC" panose="020B0500000000000000" pitchFamily="34" charset="-128"/>
                          <a:ea typeface="Noto Sans Mono CJK SC" panose="020B0500000000000000" pitchFamily="34" charset="-128"/>
                        </a:rPr>
                        <a:t>zstack</a:t>
                      </a:r>
                      <a:r>
                        <a:rPr lang="en-US" sz="1200" kern="100" dirty="0">
                          <a:effectLst/>
                          <a:latin typeface="Noto Sans Mono CJK SC" panose="020B0500000000000000" pitchFamily="34" charset="-128"/>
                          <a:ea typeface="Noto Sans Mono CJK SC" panose="020B0500000000000000" pitchFamily="34" charset="-128"/>
                        </a:rPr>
                        <a:t>/apache-tomcat/logs/</a:t>
                      </a:r>
                      <a:r>
                        <a:rPr lang="en-US" sz="1200" kern="100" dirty="0" err="1">
                          <a:effectLst/>
                          <a:latin typeface="Noto Sans Mono CJK SC" panose="020B0500000000000000" pitchFamily="34" charset="-128"/>
                          <a:ea typeface="Noto Sans Mono CJK SC" panose="020B0500000000000000" pitchFamily="34" charset="-128"/>
                        </a:rPr>
                        <a:t>managem</a:t>
                      </a:r>
                      <a:r>
                        <a:rPr lang="en-US" sz="1200" kern="100" dirty="0">
                          <a:effectLst/>
                          <a:latin typeface="Noto Sans Mono CJK SC" panose="020B0500000000000000" pitchFamily="34" charset="-128"/>
                          <a:ea typeface="Noto Sans Mono CJK SC" panose="020B0500000000000000" pitchFamily="34" charset="-128"/>
                        </a:rPr>
                        <a:t> ent-server.log</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zh-CN" sz="1200" kern="100" dirty="0">
                          <a:effectLst/>
                          <a:latin typeface="Noto Sans Mono CJK SC" panose="020B0500000000000000" pitchFamily="34" charset="-128"/>
                          <a:ea typeface="Noto Sans Mono CJK SC" panose="020B0500000000000000" pitchFamily="34" charset="-128"/>
                        </a:rPr>
                        <a:t>管理节点</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01"/>
                  </a:ext>
                </a:extLst>
              </a:tr>
              <a:tr h="435190">
                <a:tc>
                  <a:txBody>
                    <a:bodyPr/>
                    <a:lstStyle/>
                    <a:p>
                      <a:pPr algn="just">
                        <a:lnSpc>
                          <a:spcPct val="107000"/>
                        </a:lnSpc>
                        <a:spcAft>
                          <a:spcPts val="0"/>
                        </a:spcAft>
                      </a:pPr>
                      <a:r>
                        <a:rPr lang="zh-CN" sz="1100" kern="100" dirty="0">
                          <a:effectLst/>
                          <a:latin typeface="Noto Sans Mono CJK SC" panose="020B0500000000000000" pitchFamily="34" charset="-128"/>
                          <a:ea typeface="Noto Sans Mono CJK SC" panose="020B0500000000000000" pitchFamily="34" charset="-128"/>
                        </a:rPr>
                        <a:t>管理节点</a:t>
                      </a:r>
                      <a:r>
                        <a:rPr lang="en-US" sz="1100" kern="100" dirty="0">
                          <a:effectLst/>
                          <a:latin typeface="Noto Sans Mono CJK SC" panose="020B0500000000000000" pitchFamily="34" charset="-128"/>
                          <a:ea typeface="Noto Sans Mono CJK SC" panose="020B0500000000000000" pitchFamily="34" charset="-128"/>
                        </a:rPr>
                        <a:t>UI</a:t>
                      </a:r>
                      <a:r>
                        <a:rPr lang="zh-CN" sz="1100" kern="100" dirty="0">
                          <a:effectLst/>
                          <a:latin typeface="Noto Sans Mono CJK SC" panose="020B0500000000000000" pitchFamily="34" charset="-128"/>
                          <a:ea typeface="Noto Sans Mono CJK SC" panose="020B0500000000000000" pitchFamily="34" charset="-128"/>
                        </a:rPr>
                        <a:t>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270"/>
                        </a:spcAft>
                      </a:pPr>
                      <a:r>
                        <a:rPr lang="en-US" sz="1200" kern="100" dirty="0">
                          <a:effectLst/>
                          <a:latin typeface="Noto Sans Mono CJK SC" panose="020B0500000000000000" pitchFamily="34" charset="-128"/>
                          <a:ea typeface="Noto Sans Mono CJK SC" panose="020B0500000000000000" pitchFamily="34" charset="-128"/>
                        </a:rPr>
                        <a:t>/</a:t>
                      </a:r>
                      <a:r>
                        <a:rPr lang="en-US" sz="1200" kern="100" dirty="0" err="1">
                          <a:effectLst/>
                          <a:latin typeface="Noto Sans Mono CJK SC" panose="020B0500000000000000" pitchFamily="34" charset="-128"/>
                          <a:ea typeface="Noto Sans Mono CJK SC" panose="020B0500000000000000" pitchFamily="34" charset="-128"/>
                        </a:rPr>
                        <a:t>usr</a:t>
                      </a:r>
                      <a:r>
                        <a:rPr lang="en-US" sz="1200" kern="100" dirty="0">
                          <a:effectLst/>
                          <a:latin typeface="Noto Sans Mono CJK SC" panose="020B0500000000000000" pitchFamily="34" charset="-128"/>
                          <a:ea typeface="Noto Sans Mono CJK SC" panose="020B0500000000000000" pitchFamily="34" charset="-128"/>
                        </a:rPr>
                        <a:t>/local/</a:t>
                      </a:r>
                      <a:r>
                        <a:rPr lang="en-US" altLang="zh-CN" sz="1200" kern="100" dirty="0" err="1">
                          <a:effectLst/>
                          <a:latin typeface="Noto Sans Mono CJK SC" panose="020B0500000000000000" pitchFamily="34" charset="-128"/>
                          <a:ea typeface="Noto Sans Mono CJK SC" panose="020B0500000000000000" pitchFamily="34" charset="-128"/>
                        </a:rPr>
                        <a:t>zstack</a:t>
                      </a:r>
                      <a:r>
                        <a:rPr lang="en-US" sz="1200" kern="100" dirty="0">
                          <a:effectLst/>
                          <a:latin typeface="Noto Sans Mono CJK SC" panose="020B0500000000000000" pitchFamily="34" charset="-128"/>
                          <a:ea typeface="Noto Sans Mono CJK SC" panose="020B0500000000000000" pitchFamily="34" charset="-128"/>
                        </a:rPr>
                        <a:t>/apache-tomcat/logs/ZStack-ui.log</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zh-CN" sz="1200" kern="100" dirty="0">
                          <a:effectLst/>
                          <a:latin typeface="Noto Sans Mono CJK SC" panose="020B0500000000000000" pitchFamily="34" charset="-128"/>
                          <a:ea typeface="Noto Sans Mono CJK SC" panose="020B0500000000000000" pitchFamily="34" charset="-128"/>
                        </a:rPr>
                        <a:t>管理节点</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02"/>
                  </a:ext>
                </a:extLst>
              </a:tr>
              <a:tr h="270157">
                <a:tc>
                  <a:txBody>
                    <a:bodyPr/>
                    <a:lstStyle/>
                    <a:p>
                      <a:pPr algn="just">
                        <a:lnSpc>
                          <a:spcPct val="107000"/>
                        </a:lnSpc>
                        <a:spcAft>
                          <a:spcPts val="0"/>
                        </a:spcAft>
                      </a:pPr>
                      <a:r>
                        <a:rPr lang="zh-CN" sz="1100" kern="100" dirty="0">
                          <a:effectLst/>
                          <a:latin typeface="Noto Sans Mono CJK SC" panose="020B0500000000000000" pitchFamily="34" charset="-128"/>
                          <a:ea typeface="Noto Sans Mono CJK SC" panose="020B0500000000000000" pitchFamily="34" charset="-128"/>
                        </a:rPr>
                        <a:t>控制台代理日志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/var/log/</a:t>
                      </a:r>
                      <a:r>
                        <a:rPr lang="en-US" altLang="zh-CN" sz="1200" kern="100" dirty="0" err="1">
                          <a:effectLst/>
                          <a:latin typeface="Noto Sans Mono CJK SC" panose="020B0500000000000000" pitchFamily="34" charset="-128"/>
                          <a:ea typeface="Noto Sans Mono CJK SC" panose="020B0500000000000000" pitchFamily="34" charset="-128"/>
                        </a:rPr>
                        <a:t>zstack</a:t>
                      </a:r>
                      <a:r>
                        <a:rPr lang="en-US" sz="1200" kern="100" dirty="0">
                          <a:effectLst/>
                          <a:latin typeface="Noto Sans Mono CJK SC" panose="020B0500000000000000" pitchFamily="34" charset="-128"/>
                          <a:ea typeface="Noto Sans Mono CJK SC" panose="020B0500000000000000" pitchFamily="34" charset="-128"/>
                        </a:rPr>
                        <a:t>/ZStack-console-proxy.log</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zh-CN" sz="1200" kern="100" dirty="0">
                          <a:effectLst/>
                          <a:latin typeface="Noto Sans Mono CJK SC" panose="020B0500000000000000" pitchFamily="34" charset="-128"/>
                          <a:ea typeface="Noto Sans Mono CJK SC" panose="020B0500000000000000" pitchFamily="34" charset="-128"/>
                        </a:rPr>
                        <a:t>管理节点</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03"/>
                  </a:ext>
                </a:extLst>
              </a:tr>
              <a:tr h="270157">
                <a:tc>
                  <a:txBody>
                    <a:bodyPr/>
                    <a:lstStyle/>
                    <a:p>
                      <a:pPr algn="just">
                        <a:lnSpc>
                          <a:spcPct val="107000"/>
                        </a:lnSpc>
                        <a:spcAft>
                          <a:spcPts val="0"/>
                        </a:spcAft>
                      </a:pPr>
                      <a:r>
                        <a:rPr lang="zh-CN" sz="1100" kern="100" dirty="0">
                          <a:effectLst/>
                          <a:latin typeface="Noto Sans Mono CJK SC" panose="020B0500000000000000" pitchFamily="34" charset="-128"/>
                          <a:ea typeface="Noto Sans Mono CJK SC" panose="020B0500000000000000" pitchFamily="34" charset="-128"/>
                        </a:rPr>
                        <a:t>管理节点部署日志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/var/log/</a:t>
                      </a:r>
                      <a:r>
                        <a:rPr lang="en-US" altLang="zh-CN" sz="1200" kern="100" dirty="0" err="1">
                          <a:effectLst/>
                          <a:latin typeface="Noto Sans Mono CJK SC" panose="020B0500000000000000" pitchFamily="34" charset="-128"/>
                          <a:ea typeface="Noto Sans Mono CJK SC" panose="020B0500000000000000" pitchFamily="34" charset="-128"/>
                        </a:rPr>
                        <a:t>zstack</a:t>
                      </a:r>
                      <a:r>
                        <a:rPr lang="en-US" sz="1200" kern="100" dirty="0">
                          <a:effectLst/>
                          <a:latin typeface="Noto Sans Mono CJK SC" panose="020B0500000000000000" pitchFamily="34" charset="-128"/>
                          <a:ea typeface="Noto Sans Mono CJK SC" panose="020B0500000000000000" pitchFamily="34" charset="-128"/>
                        </a:rPr>
                        <a:t>/deploy.log</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zh-CN" sz="1200" kern="100" dirty="0">
                          <a:effectLst/>
                          <a:latin typeface="Noto Sans Mono CJK SC" panose="020B0500000000000000" pitchFamily="34" charset="-128"/>
                          <a:ea typeface="Noto Sans Mono CJK SC" panose="020B0500000000000000" pitchFamily="34" charset="-128"/>
                        </a:rPr>
                        <a:t>管理节点</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04"/>
                  </a:ext>
                </a:extLst>
              </a:tr>
              <a:tr h="270157">
                <a:tc>
                  <a:txBody>
                    <a:bodyPr/>
                    <a:lstStyle/>
                    <a:p>
                      <a:pPr algn="just">
                        <a:lnSpc>
                          <a:spcPct val="107000"/>
                        </a:lnSpc>
                        <a:spcAft>
                          <a:spcPts val="0"/>
                        </a:spcAft>
                      </a:pPr>
                      <a:r>
                        <a:rPr lang="en-US" sz="1100" kern="100" dirty="0">
                          <a:effectLst/>
                          <a:latin typeface="Noto Sans Mono CJK SC" panose="020B0500000000000000" pitchFamily="34" charset="-128"/>
                          <a:ea typeface="Noto Sans Mono CJK SC" panose="020B0500000000000000" pitchFamily="34" charset="-128"/>
                        </a:rPr>
                        <a:t>shell</a:t>
                      </a:r>
                      <a:r>
                        <a:rPr lang="zh-CN" sz="1100" kern="100" dirty="0">
                          <a:effectLst/>
                          <a:latin typeface="Noto Sans Mono CJK SC" panose="020B0500000000000000" pitchFamily="34" charset="-128"/>
                          <a:ea typeface="Noto Sans Mono CJK SC" panose="020B0500000000000000" pitchFamily="34" charset="-128"/>
                        </a:rPr>
                        <a:t>命令日志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/var/log/</a:t>
                      </a:r>
                      <a:r>
                        <a:rPr lang="en-US" altLang="zh-CN" sz="1200" kern="100" dirty="0" err="1">
                          <a:effectLst/>
                          <a:latin typeface="Noto Sans Mono CJK SC" panose="020B0500000000000000" pitchFamily="34" charset="-128"/>
                          <a:ea typeface="Noto Sans Mono CJK SC" panose="020B0500000000000000" pitchFamily="34" charset="-128"/>
                        </a:rPr>
                        <a:t>zstack</a:t>
                      </a:r>
                      <a:r>
                        <a:rPr lang="en-US" sz="1200" kern="100" dirty="0">
                          <a:effectLst/>
                          <a:latin typeface="Noto Sans Mono CJK SC" panose="020B0500000000000000" pitchFamily="34" charset="-128"/>
                          <a:ea typeface="Noto Sans Mono CJK SC" panose="020B0500000000000000" pitchFamily="34" charset="-128"/>
                        </a:rPr>
                        <a:t>/ZStack.log</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zh-CN" sz="1200" kern="100" dirty="0">
                          <a:effectLst/>
                          <a:latin typeface="Noto Sans Mono CJK SC" panose="020B0500000000000000" pitchFamily="34" charset="-128"/>
                          <a:ea typeface="Noto Sans Mono CJK SC" panose="020B0500000000000000" pitchFamily="34" charset="-128"/>
                        </a:rPr>
                        <a:t>物理主机</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05"/>
                  </a:ext>
                </a:extLst>
              </a:tr>
              <a:tr h="270157">
                <a:tc>
                  <a:txBody>
                    <a:bodyPr/>
                    <a:lstStyle/>
                    <a:p>
                      <a:pPr algn="just">
                        <a:lnSpc>
                          <a:spcPct val="107000"/>
                        </a:lnSpc>
                        <a:spcAft>
                          <a:spcPts val="0"/>
                        </a:spcAft>
                      </a:pPr>
                      <a:r>
                        <a:rPr lang="en-US" sz="1100" kern="100" dirty="0" err="1">
                          <a:effectLst/>
                          <a:latin typeface="Noto Sans Mono CJK SC" panose="020B0500000000000000" pitchFamily="34" charset="-128"/>
                          <a:ea typeface="Noto Sans Mono CJK SC" panose="020B0500000000000000" pitchFamily="34" charset="-128"/>
                        </a:rPr>
                        <a:t>ZStack</a:t>
                      </a:r>
                      <a:r>
                        <a:rPr lang="en-US" sz="1100" kern="100" dirty="0">
                          <a:effectLst/>
                          <a:latin typeface="Noto Sans Mono CJK SC" panose="020B0500000000000000" pitchFamily="34" charset="-128"/>
                          <a:ea typeface="Noto Sans Mono CJK SC" panose="020B0500000000000000" pitchFamily="34" charset="-128"/>
                        </a:rPr>
                        <a:t> </a:t>
                      </a:r>
                      <a:r>
                        <a:rPr lang="en-US" sz="1100" kern="100" dirty="0" err="1">
                          <a:effectLst/>
                          <a:latin typeface="Noto Sans Mono CJK SC" panose="020B0500000000000000" pitchFamily="34" charset="-128"/>
                          <a:ea typeface="Noto Sans Mono CJK SC" panose="020B0500000000000000" pitchFamily="34" charset="-128"/>
                        </a:rPr>
                        <a:t>kvmagent</a:t>
                      </a:r>
                      <a:r>
                        <a:rPr lang="en-US" sz="1100" kern="100" dirty="0">
                          <a:effectLst/>
                          <a:latin typeface="Noto Sans Mono CJK SC" panose="020B0500000000000000" pitchFamily="34" charset="-128"/>
                          <a:ea typeface="Noto Sans Mono CJK SC" panose="020B0500000000000000" pitchFamily="34" charset="-128"/>
                        </a:rPr>
                        <a:t> </a:t>
                      </a:r>
                      <a:r>
                        <a:rPr lang="zh-CN" sz="1100" kern="100" dirty="0">
                          <a:effectLst/>
                          <a:latin typeface="Noto Sans Mono CJK SC" panose="020B0500000000000000" pitchFamily="34" charset="-128"/>
                          <a:ea typeface="Noto Sans Mono CJK SC" panose="020B0500000000000000" pitchFamily="34" charset="-128"/>
                        </a:rPr>
                        <a:t>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/var/log/</a:t>
                      </a:r>
                      <a:r>
                        <a:rPr lang="en-US" altLang="zh-CN" sz="1200" kern="100" dirty="0" err="1">
                          <a:effectLst/>
                          <a:latin typeface="Noto Sans Mono CJK SC" panose="020B0500000000000000" pitchFamily="34" charset="-128"/>
                          <a:ea typeface="Noto Sans Mono CJK SC" panose="020B0500000000000000" pitchFamily="34" charset="-128"/>
                        </a:rPr>
                        <a:t>zstack</a:t>
                      </a:r>
                      <a:r>
                        <a:rPr lang="en-US" sz="1200" kern="100" dirty="0">
                          <a:effectLst/>
                          <a:latin typeface="Noto Sans Mono CJK SC" panose="020B0500000000000000" pitchFamily="34" charset="-128"/>
                          <a:ea typeface="Noto Sans Mono CJK SC" panose="020B0500000000000000" pitchFamily="34" charset="-128"/>
                        </a:rPr>
                        <a:t>/ZStack-kvmagent.log</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zh-CN" sz="1200" kern="100" dirty="0">
                          <a:effectLst/>
                          <a:latin typeface="Noto Sans Mono CJK SC" panose="020B0500000000000000" pitchFamily="34" charset="-128"/>
                          <a:ea typeface="Noto Sans Mono CJK SC" panose="020B0500000000000000" pitchFamily="34" charset="-128"/>
                        </a:rPr>
                        <a:t>物理主机</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06"/>
                  </a:ext>
                </a:extLst>
              </a:tr>
              <a:tr h="270157">
                <a:tc>
                  <a:txBody>
                    <a:bodyPr/>
                    <a:lstStyle/>
                    <a:p>
                      <a:pPr algn="just">
                        <a:lnSpc>
                          <a:spcPct val="107000"/>
                        </a:lnSpc>
                        <a:spcAft>
                          <a:spcPts val="0"/>
                        </a:spcAft>
                      </a:pPr>
                      <a:r>
                        <a:rPr lang="en-US" sz="1100" kern="100" dirty="0">
                          <a:effectLst/>
                          <a:latin typeface="Noto Sans Mono CJK SC" panose="020B0500000000000000" pitchFamily="34" charset="-128"/>
                          <a:ea typeface="Noto Sans Mono CJK SC" panose="020B0500000000000000" pitchFamily="34" charset="-128"/>
                        </a:rPr>
                        <a:t>VM</a:t>
                      </a:r>
                      <a:r>
                        <a:rPr lang="zh-CN" sz="1100" kern="100" dirty="0">
                          <a:effectLst/>
                          <a:latin typeface="Noto Sans Mono CJK SC" panose="020B0500000000000000" pitchFamily="34" charset="-128"/>
                          <a:ea typeface="Noto Sans Mono CJK SC" panose="020B0500000000000000" pitchFamily="34" charset="-128"/>
                        </a:rPr>
                        <a:t>对应的</a:t>
                      </a:r>
                      <a:r>
                        <a:rPr lang="en-US" sz="1100" kern="100" dirty="0" err="1">
                          <a:effectLst/>
                          <a:latin typeface="Noto Sans Mono CJK SC" panose="020B0500000000000000" pitchFamily="34" charset="-128"/>
                          <a:ea typeface="Noto Sans Mono CJK SC" panose="020B0500000000000000" pitchFamily="34" charset="-128"/>
                        </a:rPr>
                        <a:t>libvirt</a:t>
                      </a:r>
                      <a:r>
                        <a:rPr lang="en-US" sz="1100" kern="100" dirty="0">
                          <a:effectLst/>
                          <a:latin typeface="Noto Sans Mono CJK SC" panose="020B0500000000000000" pitchFamily="34" charset="-128"/>
                          <a:ea typeface="Noto Sans Mono CJK SC" panose="020B0500000000000000" pitchFamily="34" charset="-128"/>
                        </a:rPr>
                        <a:t> </a:t>
                      </a:r>
                      <a:r>
                        <a:rPr lang="zh-CN" sz="1100" kern="100" dirty="0">
                          <a:effectLst/>
                          <a:latin typeface="Noto Sans Mono CJK SC" panose="020B0500000000000000" pitchFamily="34" charset="-128"/>
                          <a:ea typeface="Noto Sans Mono CJK SC" panose="020B0500000000000000" pitchFamily="34" charset="-128"/>
                        </a:rPr>
                        <a:t>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/var/log/</a:t>
                      </a:r>
                      <a:r>
                        <a:rPr lang="en-US" sz="1200" kern="100" dirty="0" err="1">
                          <a:effectLst/>
                          <a:latin typeface="Noto Sans Mono CJK SC" panose="020B0500000000000000" pitchFamily="34" charset="-128"/>
                          <a:ea typeface="Noto Sans Mono CJK SC" panose="020B0500000000000000" pitchFamily="34" charset="-128"/>
                        </a:rPr>
                        <a:t>libvirt</a:t>
                      </a:r>
                      <a:r>
                        <a:rPr lang="en-US" sz="1200" kern="100" dirty="0">
                          <a:effectLst/>
                          <a:latin typeface="Noto Sans Mono CJK SC" panose="020B0500000000000000" pitchFamily="34" charset="-128"/>
                          <a:ea typeface="Noto Sans Mono CJK SC" panose="020B0500000000000000" pitchFamily="34" charset="-128"/>
                        </a:rPr>
                        <a:t>/</a:t>
                      </a:r>
                      <a:r>
                        <a:rPr lang="en-US" sz="1200" kern="100" dirty="0" err="1">
                          <a:effectLst/>
                          <a:latin typeface="Noto Sans Mono CJK SC" panose="020B0500000000000000" pitchFamily="34" charset="-128"/>
                          <a:ea typeface="Noto Sans Mono CJK SC" panose="020B0500000000000000" pitchFamily="34" charset="-128"/>
                        </a:rPr>
                        <a:t>qemu</a:t>
                      </a:r>
                      <a:r>
                        <a:rPr lang="en-US" sz="1200" kern="100" dirty="0">
                          <a:effectLst/>
                          <a:latin typeface="Noto Sans Mono CJK SC" panose="020B0500000000000000" pitchFamily="34" charset="-128"/>
                          <a:ea typeface="Noto Sans Mono CJK SC" panose="020B0500000000000000" pitchFamily="34" charset="-128"/>
                        </a:rPr>
                        <a:t>/vm_uuid.log</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zh-CN" sz="1200" kern="100" dirty="0">
                          <a:effectLst/>
                          <a:latin typeface="Noto Sans Mono CJK SC" panose="020B0500000000000000" pitchFamily="34" charset="-128"/>
                          <a:ea typeface="Noto Sans Mono CJK SC" panose="020B0500000000000000" pitchFamily="34" charset="-128"/>
                        </a:rPr>
                        <a:t>物理主机</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07"/>
                  </a:ext>
                </a:extLst>
              </a:tr>
              <a:tr h="271287">
                <a:tc>
                  <a:txBody>
                    <a:bodyPr/>
                    <a:lstStyle/>
                    <a:p>
                      <a:pPr algn="just">
                        <a:lnSpc>
                          <a:spcPct val="107000"/>
                        </a:lnSpc>
                        <a:spcAft>
                          <a:spcPts val="0"/>
                        </a:spcAft>
                      </a:pPr>
                      <a:r>
                        <a:rPr lang="zh-CN" sz="1100" kern="100" dirty="0">
                          <a:effectLst/>
                          <a:latin typeface="Noto Sans Mono CJK SC" panose="020B0500000000000000" pitchFamily="34" charset="-128"/>
                          <a:ea typeface="Noto Sans Mono CJK SC" panose="020B0500000000000000" pitchFamily="34" charset="-128"/>
                        </a:rPr>
                        <a:t>系统基本日志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/var/log/messages</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zh-CN" sz="1200" kern="100" dirty="0">
                          <a:effectLst/>
                          <a:latin typeface="Noto Sans Mono CJK SC" panose="020B0500000000000000" pitchFamily="34" charset="-128"/>
                          <a:ea typeface="Noto Sans Mono CJK SC" panose="020B0500000000000000" pitchFamily="34" charset="-128"/>
                        </a:rPr>
                        <a:t>管理节点</a:t>
                      </a:r>
                      <a:r>
                        <a:rPr lang="en-US" sz="1200" kern="100" dirty="0">
                          <a:effectLst/>
                          <a:latin typeface="Noto Sans Mono CJK SC" panose="020B0500000000000000" pitchFamily="34" charset="-128"/>
                          <a:ea typeface="Noto Sans Mono CJK SC" panose="020B0500000000000000" pitchFamily="34" charset="-128"/>
                        </a:rPr>
                        <a:t>/</a:t>
                      </a:r>
                      <a:r>
                        <a:rPr lang="zh-CN" sz="1200" kern="100" dirty="0">
                          <a:effectLst/>
                          <a:latin typeface="Noto Sans Mono CJK SC" panose="020B0500000000000000" pitchFamily="34" charset="-128"/>
                          <a:ea typeface="Noto Sans Mono CJK SC" panose="020B0500000000000000" pitchFamily="34" charset="-128"/>
                        </a:rPr>
                        <a:t>物理主机等</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08"/>
                  </a:ext>
                </a:extLst>
              </a:tr>
              <a:tr h="270157">
                <a:tc>
                  <a:txBody>
                    <a:bodyPr/>
                    <a:lstStyle/>
                    <a:p>
                      <a:pPr algn="just">
                        <a:lnSpc>
                          <a:spcPct val="107000"/>
                        </a:lnSpc>
                        <a:spcAft>
                          <a:spcPts val="0"/>
                        </a:spcAft>
                      </a:pPr>
                      <a:r>
                        <a:rPr lang="zh-CN" sz="1100" kern="100" dirty="0">
                          <a:effectLst/>
                          <a:latin typeface="Noto Sans Mono CJK SC" panose="020B0500000000000000" pitchFamily="34" charset="-128"/>
                          <a:ea typeface="Noto Sans Mono CJK SC" panose="020B0500000000000000" pitchFamily="34" charset="-128"/>
                        </a:rPr>
                        <a:t>镜像仓库日志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/var/log/</a:t>
                      </a:r>
                      <a:r>
                        <a:rPr lang="en-US" altLang="zh-CN" sz="1200" kern="100" dirty="0" err="1">
                          <a:effectLst/>
                          <a:latin typeface="Noto Sans Mono CJK SC" panose="020B0500000000000000" pitchFamily="34" charset="-128"/>
                          <a:ea typeface="Noto Sans Mono CJK SC" panose="020B0500000000000000" pitchFamily="34" charset="-128"/>
                        </a:rPr>
                        <a:t>zstack</a:t>
                      </a:r>
                      <a:r>
                        <a:rPr lang="en-US" sz="1200" kern="100" dirty="0">
                          <a:effectLst/>
                          <a:latin typeface="Noto Sans Mono CJK SC" panose="020B0500000000000000" pitchFamily="34" charset="-128"/>
                          <a:ea typeface="Noto Sans Mono CJK SC" panose="020B0500000000000000" pitchFamily="34" charset="-128"/>
                        </a:rPr>
                        <a:t>/</a:t>
                      </a:r>
                      <a:r>
                        <a:rPr lang="en-US" sz="1200" kern="100" dirty="0" err="1">
                          <a:effectLst/>
                          <a:latin typeface="Noto Sans Mono CJK SC" panose="020B0500000000000000" pitchFamily="34" charset="-128"/>
                          <a:ea typeface="Noto Sans Mono CJK SC" panose="020B0500000000000000" pitchFamily="34" charset="-128"/>
                        </a:rPr>
                        <a:t>ZStack</a:t>
                      </a:r>
                      <a:r>
                        <a:rPr lang="en-US" sz="1200" kern="100" dirty="0">
                          <a:effectLst/>
                          <a:latin typeface="Noto Sans Mono CJK SC" panose="020B0500000000000000" pitchFamily="34" charset="-128"/>
                          <a:ea typeface="Noto Sans Mono CJK SC" panose="020B0500000000000000" pitchFamily="34" charset="-128"/>
                        </a:rPr>
                        <a:t>-store/zstore.log</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zh-CN" sz="1200" kern="100" dirty="0">
                          <a:effectLst/>
                          <a:latin typeface="Noto Sans Mono CJK SC" panose="020B0500000000000000" pitchFamily="34" charset="-128"/>
                          <a:ea typeface="Noto Sans Mono CJK SC" panose="020B0500000000000000" pitchFamily="34" charset="-128"/>
                        </a:rPr>
                        <a:t>镜像仓库</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09"/>
                  </a:ext>
                </a:extLst>
              </a:tr>
              <a:tr h="270157">
                <a:tc>
                  <a:txBody>
                    <a:bodyPr/>
                    <a:lstStyle/>
                    <a:p>
                      <a:pPr algn="just">
                        <a:lnSpc>
                          <a:spcPct val="107000"/>
                        </a:lnSpc>
                        <a:spcAft>
                          <a:spcPts val="0"/>
                        </a:spcAft>
                      </a:pPr>
                      <a:r>
                        <a:rPr lang="en-US" sz="1100" kern="100" dirty="0" err="1">
                          <a:effectLst/>
                          <a:latin typeface="Noto Sans Mono CJK SC" panose="020B0500000000000000" pitchFamily="34" charset="-128"/>
                          <a:ea typeface="Noto Sans Mono CJK SC" panose="020B0500000000000000" pitchFamily="34" charset="-128"/>
                        </a:rPr>
                        <a:t>ceph</a:t>
                      </a:r>
                      <a:r>
                        <a:rPr lang="en-US" sz="1100" kern="100" dirty="0">
                          <a:effectLst/>
                          <a:latin typeface="Noto Sans Mono CJK SC" panose="020B0500000000000000" pitchFamily="34" charset="-128"/>
                          <a:ea typeface="Noto Sans Mono CJK SC" panose="020B0500000000000000" pitchFamily="34" charset="-128"/>
                        </a:rPr>
                        <a:t> </a:t>
                      </a:r>
                      <a:r>
                        <a:rPr lang="zh-CN" sz="1100" kern="100" dirty="0">
                          <a:effectLst/>
                          <a:latin typeface="Noto Sans Mono CJK SC" panose="020B0500000000000000" pitchFamily="34" charset="-128"/>
                          <a:ea typeface="Noto Sans Mono CJK SC" panose="020B0500000000000000" pitchFamily="34" charset="-128"/>
                        </a:rPr>
                        <a:t>主存储日志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/var/log/</a:t>
                      </a:r>
                      <a:r>
                        <a:rPr lang="en-US" altLang="zh-CN" sz="1200" kern="100" dirty="0" err="1">
                          <a:effectLst/>
                          <a:latin typeface="Noto Sans Mono CJK SC" panose="020B0500000000000000" pitchFamily="34" charset="-128"/>
                          <a:ea typeface="Noto Sans Mono CJK SC" panose="020B0500000000000000" pitchFamily="34" charset="-128"/>
                        </a:rPr>
                        <a:t>zstack</a:t>
                      </a:r>
                      <a:r>
                        <a:rPr lang="en-US" sz="1200" kern="100" dirty="0">
                          <a:effectLst/>
                          <a:latin typeface="Noto Sans Mono CJK SC" panose="020B0500000000000000" pitchFamily="34" charset="-128"/>
                          <a:ea typeface="Noto Sans Mono CJK SC" panose="020B0500000000000000" pitchFamily="34" charset="-128"/>
                        </a:rPr>
                        <a:t>/ceph-primarystorage.log</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err="1">
                          <a:effectLst/>
                          <a:latin typeface="Noto Sans Mono CJK SC" panose="020B0500000000000000" pitchFamily="34" charset="-128"/>
                          <a:ea typeface="Noto Sans Mono CJK SC" panose="020B0500000000000000" pitchFamily="34" charset="-128"/>
                        </a:rPr>
                        <a:t>Ceph</a:t>
                      </a:r>
                      <a:r>
                        <a:rPr lang="en-US" sz="1200" kern="100" dirty="0">
                          <a:effectLst/>
                          <a:latin typeface="Noto Sans Mono CJK SC" panose="020B0500000000000000" pitchFamily="34" charset="-128"/>
                          <a:ea typeface="Noto Sans Mono CJK SC" panose="020B0500000000000000" pitchFamily="34" charset="-128"/>
                        </a:rPr>
                        <a:t> Mon</a:t>
                      </a:r>
                      <a:r>
                        <a:rPr lang="zh-CN" sz="1200" kern="100" dirty="0">
                          <a:effectLst/>
                          <a:latin typeface="Noto Sans Mono CJK SC" panose="020B0500000000000000" pitchFamily="34" charset="-128"/>
                          <a:ea typeface="Noto Sans Mono CJK SC" panose="020B0500000000000000" pitchFamily="34" charset="-128"/>
                        </a:rPr>
                        <a:t>节点</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10"/>
                  </a:ext>
                </a:extLst>
              </a:tr>
              <a:tr h="270157">
                <a:tc>
                  <a:txBody>
                    <a:bodyPr/>
                    <a:lstStyle/>
                    <a:p>
                      <a:pPr algn="just">
                        <a:lnSpc>
                          <a:spcPct val="107000"/>
                        </a:lnSpc>
                        <a:spcAft>
                          <a:spcPts val="0"/>
                        </a:spcAft>
                      </a:pPr>
                      <a:r>
                        <a:rPr lang="en-US" sz="1100" kern="100" dirty="0" err="1">
                          <a:effectLst/>
                          <a:latin typeface="Noto Sans Mono CJK SC" panose="020B0500000000000000" pitchFamily="34" charset="-128"/>
                          <a:ea typeface="Noto Sans Mono CJK SC" panose="020B0500000000000000" pitchFamily="34" charset="-128"/>
                        </a:rPr>
                        <a:t>ceph</a:t>
                      </a:r>
                      <a:r>
                        <a:rPr lang="en-US" sz="1100" kern="100" dirty="0">
                          <a:effectLst/>
                          <a:latin typeface="Noto Sans Mono CJK SC" panose="020B0500000000000000" pitchFamily="34" charset="-128"/>
                          <a:ea typeface="Noto Sans Mono CJK SC" panose="020B0500000000000000" pitchFamily="34" charset="-128"/>
                        </a:rPr>
                        <a:t> </a:t>
                      </a:r>
                      <a:r>
                        <a:rPr lang="zh-CN" sz="1100" kern="100" dirty="0">
                          <a:effectLst/>
                          <a:latin typeface="Noto Sans Mono CJK SC" panose="020B0500000000000000" pitchFamily="34" charset="-128"/>
                          <a:ea typeface="Noto Sans Mono CJK SC" panose="020B0500000000000000" pitchFamily="34" charset="-128"/>
                        </a:rPr>
                        <a:t>备份存储日志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/var/log/</a:t>
                      </a:r>
                      <a:r>
                        <a:rPr lang="en-US" altLang="zh-CN" sz="1200" kern="100" dirty="0" err="1">
                          <a:effectLst/>
                          <a:latin typeface="Noto Sans Mono CJK SC" panose="020B0500000000000000" pitchFamily="34" charset="-128"/>
                          <a:ea typeface="Noto Sans Mono CJK SC" panose="020B0500000000000000" pitchFamily="34" charset="-128"/>
                        </a:rPr>
                        <a:t>zstack</a:t>
                      </a:r>
                      <a:r>
                        <a:rPr lang="en-US" sz="1200" kern="100" dirty="0">
                          <a:effectLst/>
                          <a:latin typeface="Noto Sans Mono CJK SC" panose="020B0500000000000000" pitchFamily="34" charset="-128"/>
                          <a:ea typeface="Noto Sans Mono CJK SC" panose="020B0500000000000000" pitchFamily="34" charset="-128"/>
                        </a:rPr>
                        <a:t>/ceph-backupstorage.log</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err="1">
                          <a:effectLst/>
                          <a:latin typeface="Noto Sans Mono CJK SC" panose="020B0500000000000000" pitchFamily="34" charset="-128"/>
                          <a:ea typeface="Noto Sans Mono CJK SC" panose="020B0500000000000000" pitchFamily="34" charset="-128"/>
                        </a:rPr>
                        <a:t>Ceph</a:t>
                      </a:r>
                      <a:r>
                        <a:rPr lang="en-US" sz="1200" kern="100" dirty="0">
                          <a:effectLst/>
                          <a:latin typeface="Noto Sans Mono CJK SC" panose="020B0500000000000000" pitchFamily="34" charset="-128"/>
                          <a:ea typeface="Noto Sans Mono CJK SC" panose="020B0500000000000000" pitchFamily="34" charset="-128"/>
                        </a:rPr>
                        <a:t> Mon</a:t>
                      </a:r>
                      <a:r>
                        <a:rPr lang="zh-CN" sz="1200" kern="100" dirty="0">
                          <a:effectLst/>
                          <a:latin typeface="Noto Sans Mono CJK SC" panose="020B0500000000000000" pitchFamily="34" charset="-128"/>
                          <a:ea typeface="Noto Sans Mono CJK SC" panose="020B0500000000000000" pitchFamily="34" charset="-128"/>
                        </a:rPr>
                        <a:t>节点</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11"/>
                  </a:ext>
                </a:extLst>
              </a:tr>
              <a:tr h="270157">
                <a:tc>
                  <a:txBody>
                    <a:bodyPr/>
                    <a:lstStyle/>
                    <a:p>
                      <a:pPr algn="just">
                        <a:lnSpc>
                          <a:spcPct val="107000"/>
                        </a:lnSpc>
                        <a:spcAft>
                          <a:spcPts val="0"/>
                        </a:spcAft>
                      </a:pPr>
                      <a:r>
                        <a:rPr lang="zh-CN" sz="1100" kern="100" dirty="0">
                          <a:effectLst/>
                          <a:latin typeface="Noto Sans Mono CJK SC" panose="020B0500000000000000" pitchFamily="34" charset="-128"/>
                          <a:ea typeface="Noto Sans Mono CJK SC" panose="020B0500000000000000" pitchFamily="34" charset="-128"/>
                        </a:rPr>
                        <a:t>云路由器的日志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/home/</a:t>
                      </a:r>
                      <a:r>
                        <a:rPr lang="en-US" sz="1200" kern="100" dirty="0" err="1">
                          <a:effectLst/>
                          <a:latin typeface="Noto Sans Mono CJK SC" panose="020B0500000000000000" pitchFamily="34" charset="-128"/>
                          <a:ea typeface="Noto Sans Mono CJK SC" panose="020B0500000000000000" pitchFamily="34" charset="-128"/>
                        </a:rPr>
                        <a:t>vyos</a:t>
                      </a:r>
                      <a:r>
                        <a:rPr lang="en-US" sz="1200" kern="100" dirty="0">
                          <a:effectLst/>
                          <a:latin typeface="Noto Sans Mono CJK SC" panose="020B0500000000000000" pitchFamily="34" charset="-128"/>
                          <a:ea typeface="Noto Sans Mono CJK SC" panose="020B0500000000000000" pitchFamily="34" charset="-128"/>
                        </a:rPr>
                        <a:t>/</a:t>
                      </a:r>
                      <a:r>
                        <a:rPr lang="en-US" sz="1200" kern="100" dirty="0" err="1">
                          <a:effectLst/>
                          <a:latin typeface="Noto Sans Mono CJK SC" panose="020B0500000000000000" pitchFamily="34" charset="-128"/>
                          <a:ea typeface="Noto Sans Mono CJK SC" panose="020B0500000000000000" pitchFamily="34" charset="-128"/>
                        </a:rPr>
                        <a:t>zvr</a:t>
                      </a:r>
                      <a:r>
                        <a:rPr lang="en-US" sz="1200" kern="100" dirty="0">
                          <a:effectLst/>
                          <a:latin typeface="Noto Sans Mono CJK SC" panose="020B0500000000000000" pitchFamily="34" charset="-128"/>
                          <a:ea typeface="Noto Sans Mono CJK SC" panose="020B0500000000000000" pitchFamily="34" charset="-128"/>
                        </a:rPr>
                        <a:t>/zvr.log</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zh-CN" sz="1200" kern="100" dirty="0">
                          <a:effectLst/>
                          <a:latin typeface="Noto Sans Mono CJK SC" panose="020B0500000000000000" pitchFamily="34" charset="-128"/>
                          <a:ea typeface="Noto Sans Mono CJK SC" panose="020B0500000000000000" pitchFamily="34" charset="-128"/>
                        </a:rPr>
                        <a:t>云路由器</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12"/>
                  </a:ext>
                </a:extLst>
              </a:tr>
              <a:tr h="461189">
                <a:tc>
                  <a:txBody>
                    <a:bodyPr/>
                    <a:lstStyle/>
                    <a:p>
                      <a:pPr algn="just">
                        <a:lnSpc>
                          <a:spcPct val="107000"/>
                        </a:lnSpc>
                        <a:spcAft>
                          <a:spcPts val="0"/>
                        </a:spcAft>
                      </a:pPr>
                      <a:r>
                        <a:rPr lang="zh-CN" sz="1100" kern="100" dirty="0">
                          <a:effectLst/>
                          <a:latin typeface="Noto Sans Mono CJK SC" panose="020B0500000000000000" pitchFamily="34" charset="-128"/>
                          <a:ea typeface="Noto Sans Mono CJK SC" panose="020B0500000000000000" pitchFamily="34" charset="-128"/>
                        </a:rPr>
                        <a:t>扁平网络的配置及日志</a:t>
                      </a:r>
                      <a:endParaRPr lang="zh-CN" sz="11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en-US" sz="1200" kern="100" dirty="0">
                          <a:effectLst/>
                          <a:latin typeface="Noto Sans Mono CJK SC" panose="020B0500000000000000" pitchFamily="34" charset="-128"/>
                          <a:ea typeface="Noto Sans Mono CJK SC" panose="020B0500000000000000" pitchFamily="34" charset="-128"/>
                        </a:rPr>
                        <a:t>/var/lib/</a:t>
                      </a:r>
                      <a:r>
                        <a:rPr lang="en-US" altLang="zh-CN" sz="1200" kern="100" dirty="0" err="1">
                          <a:effectLst/>
                          <a:latin typeface="Noto Sans Mono CJK SC" panose="020B0500000000000000" pitchFamily="34" charset="-128"/>
                          <a:ea typeface="Noto Sans Mono CJK SC" panose="020B0500000000000000" pitchFamily="34" charset="-128"/>
                        </a:rPr>
                        <a:t>zstack</a:t>
                      </a:r>
                      <a:r>
                        <a:rPr lang="en-US" altLang="zh-CN" sz="1200" kern="100" dirty="0">
                          <a:effectLst/>
                          <a:latin typeface="Noto Sans Mono CJK SC" panose="020B0500000000000000" pitchFamily="34" charset="-128"/>
                          <a:ea typeface="Noto Sans Mono CJK SC" panose="020B0500000000000000" pitchFamily="34" charset="-128"/>
                        </a:rPr>
                        <a:t>/</a:t>
                      </a:r>
                      <a:r>
                        <a:rPr lang="en-US" sz="1200" kern="100" dirty="0" err="1">
                          <a:effectLst/>
                          <a:latin typeface="Noto Sans Mono CJK SC" panose="020B0500000000000000" pitchFamily="34" charset="-128"/>
                          <a:ea typeface="Noto Sans Mono CJK SC" panose="020B0500000000000000" pitchFamily="34" charset="-128"/>
                        </a:rPr>
                        <a:t>dnsmasq</a:t>
                      </a:r>
                      <a:r>
                        <a:rPr lang="en-US" sz="1200" kern="100" dirty="0">
                          <a:effectLst/>
                          <a:latin typeface="Noto Sans Mono CJK SC" panose="020B0500000000000000" pitchFamily="34" charset="-128"/>
                          <a:ea typeface="Noto Sans Mono CJK SC" panose="020B0500000000000000" pitchFamily="34" charset="-128"/>
                        </a:rPr>
                        <a:t>/</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tc>
                  <a:txBody>
                    <a:bodyPr/>
                    <a:lstStyle/>
                    <a:p>
                      <a:pPr marL="1905" algn="just">
                        <a:lnSpc>
                          <a:spcPct val="107000"/>
                        </a:lnSpc>
                        <a:spcAft>
                          <a:spcPts val="0"/>
                        </a:spcAft>
                      </a:pPr>
                      <a:r>
                        <a:rPr lang="zh-CN" sz="1200" kern="100" dirty="0">
                          <a:effectLst/>
                          <a:latin typeface="Noto Sans Mono CJK SC" panose="020B0500000000000000" pitchFamily="34" charset="-128"/>
                          <a:ea typeface="Noto Sans Mono CJK SC" panose="020B0500000000000000" pitchFamily="34" charset="-128"/>
                        </a:rPr>
                        <a:t>物理主机</a:t>
                      </a:r>
                      <a:endParaRPr lang="zh-CN" sz="1200" kern="100" dirty="0">
                        <a:effectLst/>
                        <a:latin typeface="Noto Sans Mono CJK SC" panose="020B0500000000000000" pitchFamily="34" charset="-128"/>
                        <a:ea typeface="Noto Sans Mono CJK SC" panose="020B0500000000000000" pitchFamily="34" charset="-128"/>
                        <a:cs typeface="Times New Roman" panose="02020503050405090304" pitchFamily="18" charset="0"/>
                      </a:endParaRPr>
                    </a:p>
                  </a:txBody>
                  <a:tcPr marL="38432" marR="44084" marT="0" marB="0" anchor="ctr"/>
                </a:tc>
                <a:extLst>
                  <a:ext uri="{0D108BD9-81ED-4DB2-BD59-A6C34878D82A}">
                    <a16:rowId xmlns:a16="http://schemas.microsoft.com/office/drawing/2014/main" val="10013"/>
                  </a:ext>
                </a:extLst>
              </a:tr>
            </a:tbl>
          </a:graphicData>
        </a:graphic>
      </p:graphicFrame>
      <p:sp>
        <p:nvSpPr>
          <p:cNvPr id="3" name="文本框 2">
            <a:extLst>
              <a:ext uri="{FF2B5EF4-FFF2-40B4-BE49-F238E27FC236}">
                <a16:creationId xmlns:a16="http://schemas.microsoft.com/office/drawing/2014/main" id="{C70F6E82-7B1A-1146-9E2F-AB6F2852B44E}"/>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运维监控</a:t>
            </a:r>
          </a:p>
        </p:txBody>
      </p:sp>
      <p:sp>
        <p:nvSpPr>
          <p:cNvPr id="4" name="矩形 3">
            <a:extLst>
              <a:ext uri="{FF2B5EF4-FFF2-40B4-BE49-F238E27FC236}">
                <a16:creationId xmlns:a16="http://schemas.microsoft.com/office/drawing/2014/main" id="{E5232390-B0AC-284B-A6AF-84A8C7B81069}"/>
              </a:ext>
            </a:extLst>
          </p:cNvPr>
          <p:cNvSpPr/>
          <p:nvPr/>
        </p:nvSpPr>
        <p:spPr>
          <a:xfrm>
            <a:off x="73490" y="322627"/>
            <a:ext cx="478229" cy="400110"/>
          </a:xfrm>
          <a:prstGeom prst="rect">
            <a:avLst/>
          </a:prstGeom>
        </p:spPr>
        <p:txBody>
          <a:bodyPr wrap="square">
            <a:spAutoFit/>
          </a:bodyPr>
          <a:lstStyle/>
          <a:p>
            <a:pPr algn="ctr" defTabSz="456565">
              <a:defRPr/>
            </a:pPr>
            <a:r>
              <a:rPr kumimoji="1" lang="en-US" altLang="zh-CN" sz="2000" b="1" dirty="0">
                <a:solidFill>
                  <a:schemeClr val="bg1"/>
                </a:solidFill>
                <a:latin typeface="Arial" panose="020B0604020202090204" pitchFamily="34" charset="0"/>
                <a:ea typeface="Arial" panose="020B0604020202090204" pitchFamily="34" charset="0"/>
                <a:cs typeface="Arial" panose="020B0604020202090204" pitchFamily="34" charset="0"/>
              </a:rPr>
              <a:t>04</a:t>
            </a:r>
          </a:p>
        </p:txBody>
      </p:sp>
      <p:sp>
        <p:nvSpPr>
          <p:cNvPr id="5" name="矩形 4">
            <a:extLst>
              <a:ext uri="{FF2B5EF4-FFF2-40B4-BE49-F238E27FC236}">
                <a16:creationId xmlns:a16="http://schemas.microsoft.com/office/drawing/2014/main" id="{7BB36EB4-0528-254B-83FF-C088EFC5BC75}"/>
              </a:ext>
            </a:extLst>
          </p:cNvPr>
          <p:cNvSpPr/>
          <p:nvPr/>
        </p:nvSpPr>
        <p:spPr>
          <a:xfrm>
            <a:off x="312604" y="803368"/>
            <a:ext cx="1800493" cy="369332"/>
          </a:xfrm>
          <a:prstGeom prst="rect">
            <a:avLst/>
          </a:prstGeom>
        </p:spPr>
        <p:txBody>
          <a:bodyPr wrap="none">
            <a:spAutoFit/>
          </a:bodyPr>
          <a:lstStyle/>
          <a:p>
            <a:r>
              <a:rPr lang="en-US" altLang="zh-CN" b="1" kern="100" dirty="0" err="1">
                <a:solidFill>
                  <a:schemeClr val="bg1"/>
                </a:solidFill>
                <a:latin typeface="Noto Sans Mono CJK SC" panose="020B0500000000000000" pitchFamily="34" charset="-128"/>
                <a:ea typeface="Noto Sans Mono CJK SC" panose="020B0500000000000000" pitchFamily="34" charset="-128"/>
                <a:cs typeface="Times New Roman" panose="02020503050405090304" pitchFamily="18" charset="0"/>
              </a:rPr>
              <a:t>ZStack</a:t>
            </a:r>
            <a:r>
              <a:rPr lang="zh-CN" altLang="en-US" b="1" kern="100" dirty="0">
                <a:solidFill>
                  <a:schemeClr val="bg1"/>
                </a:solidFill>
                <a:latin typeface="Noto Sans Mono CJK SC" panose="020B0500000000000000" pitchFamily="34" charset="-128"/>
                <a:ea typeface="Noto Sans Mono CJK SC" panose="020B0500000000000000" pitchFamily="34" charset="-128"/>
                <a:cs typeface="Times New Roman" panose="02020503050405090304" pitchFamily="18" charset="0"/>
              </a:rPr>
              <a:t>日志用途</a:t>
            </a:r>
            <a:endParaRPr lang="zh-CN" altLang="en-US" b="1" dirty="0">
              <a:latin typeface="Noto Sans Mono CJK SC" panose="020B0500000000000000" pitchFamily="34" charset="-128"/>
              <a:ea typeface="Noto Sans Mono CJK SC" panose="020B0500000000000000" pitchFamily="34" charset="-128"/>
            </a:endParaRPr>
          </a:p>
        </p:txBody>
      </p:sp>
    </p:spTree>
    <p:extLst>
      <p:ext uri="{BB962C8B-B14F-4D97-AF65-F5344CB8AC3E}">
        <p14:creationId xmlns:p14="http://schemas.microsoft.com/office/powerpoint/2010/main" val="703136053"/>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490" y="322627"/>
            <a:ext cx="478229" cy="400110"/>
          </a:xfrm>
          <a:prstGeom prst="rect">
            <a:avLst/>
          </a:prstGeom>
        </p:spPr>
        <p:txBody>
          <a:bodyPr wrap="square">
            <a:spAutoFit/>
          </a:bodyPr>
          <a:lstStyle/>
          <a:p>
            <a:pPr algn="ctr" defTabSz="456565">
              <a:defRPr/>
            </a:pPr>
            <a:r>
              <a:rPr kumimoji="1" lang="en-US" altLang="zh-CN" sz="2000" b="1" dirty="0">
                <a:solidFill>
                  <a:schemeClr val="bg1"/>
                </a:solidFill>
                <a:latin typeface="Arial" panose="020B0604020202090204" pitchFamily="34" charset="0"/>
                <a:ea typeface="Arial" panose="020B0604020202090204" pitchFamily="34" charset="0"/>
                <a:cs typeface="Arial" panose="020B0604020202090204" pitchFamily="34" charset="0"/>
              </a:rPr>
              <a:t>04</a:t>
            </a:r>
          </a:p>
        </p:txBody>
      </p:sp>
      <p:sp>
        <p:nvSpPr>
          <p:cNvPr id="4" name="矩形 3"/>
          <p:cNvSpPr/>
          <p:nvPr/>
        </p:nvSpPr>
        <p:spPr>
          <a:xfrm>
            <a:off x="312604" y="842349"/>
            <a:ext cx="1427296" cy="307777"/>
          </a:xfrm>
          <a:prstGeom prst="rect">
            <a:avLst/>
          </a:prstGeom>
        </p:spPr>
        <p:txBody>
          <a:bodyPr wrap="square">
            <a:spAutoFit/>
          </a:bodyPr>
          <a:lstStyle/>
          <a:p>
            <a:r>
              <a:rPr lang="zh-CN" altLang="en-US" sz="1400" b="1" dirty="0">
                <a:solidFill>
                  <a:schemeClr val="bg1"/>
                </a:solidFill>
                <a:latin typeface="MicrosoftYaHei"/>
              </a:rPr>
              <a:t>物理机监控</a:t>
            </a:r>
            <a:endParaRPr lang="zh-CN" altLang="en-US" sz="1400" dirty="0">
              <a:solidFill>
                <a:schemeClr val="bg1"/>
              </a:solidFill>
              <a:latin typeface="MicrosoftYaHei"/>
            </a:endParaRPr>
          </a:p>
        </p:txBody>
      </p:sp>
      <p:sp>
        <p:nvSpPr>
          <p:cNvPr id="5" name="矩形 4"/>
          <p:cNvSpPr/>
          <p:nvPr/>
        </p:nvSpPr>
        <p:spPr>
          <a:xfrm>
            <a:off x="551718" y="1236523"/>
            <a:ext cx="8262081" cy="523220"/>
          </a:xfrm>
          <a:prstGeom prst="rect">
            <a:avLst/>
          </a:prstGeom>
        </p:spPr>
        <p:txBody>
          <a:bodyPr wrap="square">
            <a:spAutoFit/>
          </a:bodyPr>
          <a:lstStyle/>
          <a:p>
            <a:r>
              <a:rPr lang="zh-CN" altLang="en-US" sz="1400" b="1" dirty="0">
                <a:solidFill>
                  <a:schemeClr val="bg1"/>
                </a:solidFill>
              </a:rPr>
              <a:t>使用场景：</a:t>
            </a:r>
            <a:endParaRPr lang="en-US" altLang="zh-CN" sz="1400" b="1" dirty="0">
              <a:solidFill>
                <a:schemeClr val="bg1"/>
              </a:solidFill>
            </a:endParaRPr>
          </a:p>
          <a:p>
            <a:r>
              <a:rPr lang="zh-CN" altLang="en-US" sz="1400" dirty="0">
                <a:solidFill>
                  <a:schemeClr val="bg1"/>
                </a:solidFill>
                <a:latin typeface="+mn-ea"/>
              </a:rPr>
              <a:t>对集群中的物理主机的实时性能分析，以直观的动态图形界面展示出服务器资源使用情况</a:t>
            </a:r>
          </a:p>
        </p:txBody>
      </p:sp>
      <p:sp>
        <p:nvSpPr>
          <p:cNvPr id="8" name="文本框 7">
            <a:extLst>
              <a:ext uri="{FF2B5EF4-FFF2-40B4-BE49-F238E27FC236}">
                <a16:creationId xmlns:a16="http://schemas.microsoft.com/office/drawing/2014/main" id="{B46639ED-96AA-764C-ABE7-9E5A3E564EAF}"/>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运维监控</a:t>
            </a:r>
          </a:p>
        </p:txBody>
      </p:sp>
      <p:pic>
        <p:nvPicPr>
          <p:cNvPr id="3" name="图片 2">
            <a:extLst>
              <a:ext uri="{FF2B5EF4-FFF2-40B4-BE49-F238E27FC236}">
                <a16:creationId xmlns:a16="http://schemas.microsoft.com/office/drawing/2014/main" id="{70705CCC-6EBF-F845-9DAE-2E04550C2877}"/>
              </a:ext>
            </a:extLst>
          </p:cNvPr>
          <p:cNvPicPr>
            <a:picLocks noChangeAspect="1"/>
          </p:cNvPicPr>
          <p:nvPr/>
        </p:nvPicPr>
        <p:blipFill>
          <a:blip r:embed="rId2"/>
          <a:stretch>
            <a:fillRect/>
          </a:stretch>
        </p:blipFill>
        <p:spPr>
          <a:xfrm>
            <a:off x="514350" y="1846140"/>
            <a:ext cx="2451100" cy="3302000"/>
          </a:xfrm>
          <a:prstGeom prst="rect">
            <a:avLst/>
          </a:prstGeom>
        </p:spPr>
      </p:pic>
      <p:pic>
        <p:nvPicPr>
          <p:cNvPr id="9" name="图片 8">
            <a:extLst>
              <a:ext uri="{FF2B5EF4-FFF2-40B4-BE49-F238E27FC236}">
                <a16:creationId xmlns:a16="http://schemas.microsoft.com/office/drawing/2014/main" id="{0EA225EB-F772-2B40-91BA-450F29F9DF62}"/>
              </a:ext>
            </a:extLst>
          </p:cNvPr>
          <p:cNvPicPr>
            <a:picLocks noChangeAspect="1"/>
          </p:cNvPicPr>
          <p:nvPr/>
        </p:nvPicPr>
        <p:blipFill>
          <a:blip r:embed="rId3"/>
          <a:stretch>
            <a:fillRect/>
          </a:stretch>
        </p:blipFill>
        <p:spPr>
          <a:xfrm>
            <a:off x="3213100" y="1842370"/>
            <a:ext cx="8001000" cy="3077308"/>
          </a:xfrm>
          <a:prstGeom prst="rect">
            <a:avLst/>
          </a:prstGeom>
        </p:spPr>
      </p:pic>
    </p:spTree>
    <p:extLst>
      <p:ext uri="{BB962C8B-B14F-4D97-AF65-F5344CB8AC3E}">
        <p14:creationId xmlns:p14="http://schemas.microsoft.com/office/powerpoint/2010/main" val="2654100057"/>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490" y="322627"/>
            <a:ext cx="478229" cy="400110"/>
          </a:xfrm>
          <a:prstGeom prst="rect">
            <a:avLst/>
          </a:prstGeom>
        </p:spPr>
        <p:txBody>
          <a:bodyPr wrap="square">
            <a:spAutoFit/>
          </a:bodyPr>
          <a:lstStyle/>
          <a:p>
            <a:pPr algn="ctr" defTabSz="456565">
              <a:defRPr/>
            </a:pPr>
            <a:r>
              <a:rPr kumimoji="1" lang="en-US" altLang="zh-CN" sz="2000" b="1" dirty="0">
                <a:solidFill>
                  <a:schemeClr val="bg1"/>
                </a:solidFill>
                <a:latin typeface="Arial" panose="020B0604020202090204" pitchFamily="34" charset="0"/>
                <a:ea typeface="Arial" panose="020B0604020202090204" pitchFamily="34" charset="0"/>
                <a:cs typeface="Arial" panose="020B0604020202090204" pitchFamily="34" charset="0"/>
              </a:rPr>
              <a:t>04</a:t>
            </a:r>
          </a:p>
        </p:txBody>
      </p:sp>
      <p:sp>
        <p:nvSpPr>
          <p:cNvPr id="4" name="矩形 3"/>
          <p:cNvSpPr/>
          <p:nvPr/>
        </p:nvSpPr>
        <p:spPr>
          <a:xfrm>
            <a:off x="312604" y="842349"/>
            <a:ext cx="1427296" cy="307777"/>
          </a:xfrm>
          <a:prstGeom prst="rect">
            <a:avLst/>
          </a:prstGeom>
        </p:spPr>
        <p:txBody>
          <a:bodyPr wrap="square">
            <a:spAutoFit/>
          </a:bodyPr>
          <a:lstStyle/>
          <a:p>
            <a:r>
              <a:rPr lang="zh-CN" altLang="en-US" sz="1400" b="1" dirty="0">
                <a:solidFill>
                  <a:schemeClr val="bg1"/>
                </a:solidFill>
                <a:latin typeface="MicrosoftYaHei"/>
              </a:rPr>
              <a:t>云主机机监控</a:t>
            </a:r>
            <a:endParaRPr lang="zh-CN" altLang="en-US" sz="1400" dirty="0">
              <a:solidFill>
                <a:schemeClr val="bg1"/>
              </a:solidFill>
              <a:latin typeface="MicrosoftYaHei"/>
            </a:endParaRPr>
          </a:p>
        </p:txBody>
      </p:sp>
      <p:sp>
        <p:nvSpPr>
          <p:cNvPr id="5" name="矩形 4"/>
          <p:cNvSpPr/>
          <p:nvPr/>
        </p:nvSpPr>
        <p:spPr>
          <a:xfrm>
            <a:off x="551718" y="1236523"/>
            <a:ext cx="8262081" cy="523220"/>
          </a:xfrm>
          <a:prstGeom prst="rect">
            <a:avLst/>
          </a:prstGeom>
        </p:spPr>
        <p:txBody>
          <a:bodyPr wrap="square">
            <a:spAutoFit/>
          </a:bodyPr>
          <a:lstStyle/>
          <a:p>
            <a:r>
              <a:rPr lang="zh-CN" altLang="en-US" sz="1400" b="1" dirty="0">
                <a:solidFill>
                  <a:schemeClr val="bg1"/>
                </a:solidFill>
              </a:rPr>
              <a:t>使用场景：</a:t>
            </a:r>
            <a:endParaRPr lang="en-US" altLang="zh-CN" sz="1400" b="1" dirty="0">
              <a:solidFill>
                <a:schemeClr val="bg1"/>
              </a:solidFill>
            </a:endParaRPr>
          </a:p>
          <a:p>
            <a:r>
              <a:rPr lang="zh-CN" altLang="en-US" sz="1400" dirty="0">
                <a:solidFill>
                  <a:schemeClr val="bg1"/>
                </a:solidFill>
                <a:latin typeface="+mn-ea"/>
              </a:rPr>
              <a:t>对平台中的云主机实时性能分析，以直观的动态图形界面展示出云主机资源使用情况</a:t>
            </a:r>
          </a:p>
        </p:txBody>
      </p:sp>
      <p:sp>
        <p:nvSpPr>
          <p:cNvPr id="8" name="文本框 7">
            <a:extLst>
              <a:ext uri="{FF2B5EF4-FFF2-40B4-BE49-F238E27FC236}">
                <a16:creationId xmlns:a16="http://schemas.microsoft.com/office/drawing/2014/main" id="{B46639ED-96AA-764C-ABE7-9E5A3E564EAF}"/>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运维监控</a:t>
            </a:r>
          </a:p>
        </p:txBody>
      </p:sp>
      <p:pic>
        <p:nvPicPr>
          <p:cNvPr id="6" name="图片 5">
            <a:extLst>
              <a:ext uri="{FF2B5EF4-FFF2-40B4-BE49-F238E27FC236}">
                <a16:creationId xmlns:a16="http://schemas.microsoft.com/office/drawing/2014/main" id="{8E28F935-B7E0-1F41-9BF7-215738CE69AE}"/>
              </a:ext>
            </a:extLst>
          </p:cNvPr>
          <p:cNvPicPr>
            <a:picLocks noChangeAspect="1"/>
          </p:cNvPicPr>
          <p:nvPr/>
        </p:nvPicPr>
        <p:blipFill>
          <a:blip r:embed="rId2"/>
          <a:stretch>
            <a:fillRect/>
          </a:stretch>
        </p:blipFill>
        <p:spPr>
          <a:xfrm>
            <a:off x="592663" y="1905000"/>
            <a:ext cx="2476500" cy="3048000"/>
          </a:xfrm>
          <a:prstGeom prst="rect">
            <a:avLst/>
          </a:prstGeom>
        </p:spPr>
      </p:pic>
      <p:pic>
        <p:nvPicPr>
          <p:cNvPr id="7" name="图片 6">
            <a:extLst>
              <a:ext uri="{FF2B5EF4-FFF2-40B4-BE49-F238E27FC236}">
                <a16:creationId xmlns:a16="http://schemas.microsoft.com/office/drawing/2014/main" id="{9AC6D522-617D-6F42-BEEE-ECCE091E06AA}"/>
              </a:ext>
            </a:extLst>
          </p:cNvPr>
          <p:cNvPicPr>
            <a:picLocks noChangeAspect="1"/>
          </p:cNvPicPr>
          <p:nvPr/>
        </p:nvPicPr>
        <p:blipFill>
          <a:blip r:embed="rId3"/>
          <a:stretch>
            <a:fillRect/>
          </a:stretch>
        </p:blipFill>
        <p:spPr>
          <a:xfrm>
            <a:off x="3187700" y="1905000"/>
            <a:ext cx="8813800" cy="3534667"/>
          </a:xfrm>
          <a:prstGeom prst="rect">
            <a:avLst/>
          </a:prstGeom>
        </p:spPr>
      </p:pic>
    </p:spTree>
    <p:extLst>
      <p:ext uri="{BB962C8B-B14F-4D97-AF65-F5344CB8AC3E}">
        <p14:creationId xmlns:p14="http://schemas.microsoft.com/office/powerpoint/2010/main" val="181994616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6104E62-7CF5-674F-9A94-9A0602DA3DF7}"/>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3" name="文本框 2">
            <a:extLst>
              <a:ext uri="{FF2B5EF4-FFF2-40B4-BE49-F238E27FC236}">
                <a16:creationId xmlns:a16="http://schemas.microsoft.com/office/drawing/2014/main" id="{7107D1CF-0344-C74F-A359-B60FCB33E7C6}"/>
              </a:ext>
            </a:extLst>
          </p:cNvPr>
          <p:cNvSpPr txBox="1"/>
          <p:nvPr/>
        </p:nvSpPr>
        <p:spPr>
          <a:xfrm>
            <a:off x="680720" y="352425"/>
            <a:ext cx="3295650" cy="39878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获取安装包</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ISO</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文件</a:t>
            </a:r>
          </a:p>
        </p:txBody>
      </p:sp>
      <p:sp>
        <p:nvSpPr>
          <p:cNvPr id="4" name="矩形 3">
            <a:extLst>
              <a:ext uri="{FF2B5EF4-FFF2-40B4-BE49-F238E27FC236}">
                <a16:creationId xmlns:a16="http://schemas.microsoft.com/office/drawing/2014/main" id="{7653FC9A-4273-074A-A9F1-DFEE4C1F4CCF}"/>
              </a:ext>
            </a:extLst>
          </p:cNvPr>
          <p:cNvSpPr/>
          <p:nvPr/>
        </p:nvSpPr>
        <p:spPr>
          <a:xfrm>
            <a:off x="785692" y="722737"/>
            <a:ext cx="5609228" cy="369332"/>
          </a:xfrm>
          <a:prstGeom prst="rect">
            <a:avLst/>
          </a:prstGeom>
        </p:spPr>
        <p:txBody>
          <a:bodyPr wrap="none">
            <a:spAutoFit/>
          </a:bodyPr>
          <a:lstStyle/>
          <a:p>
            <a:r>
              <a:rPr lang="zh-CN" altLang="en-US" dirty="0">
                <a:solidFill>
                  <a:schemeClr val="bg1"/>
                </a:solidFill>
                <a:latin typeface="Noto Sans Mono CJK SC" panose="020B0500000000000000" pitchFamily="34" charset="-128"/>
                <a:ea typeface="Noto Sans Mono CJK SC" panose="020B0500000000000000" pitchFamily="34" charset="-128"/>
              </a:rPr>
              <a:t>https://www.zstack.io/product/product_download/</a:t>
            </a:r>
          </a:p>
        </p:txBody>
      </p:sp>
      <p:pic>
        <p:nvPicPr>
          <p:cNvPr id="5" name="图片 4">
            <a:extLst>
              <a:ext uri="{FF2B5EF4-FFF2-40B4-BE49-F238E27FC236}">
                <a16:creationId xmlns:a16="http://schemas.microsoft.com/office/drawing/2014/main" id="{33DF60AF-C9C9-884C-8454-86D859741E92}"/>
              </a:ext>
            </a:extLst>
          </p:cNvPr>
          <p:cNvPicPr>
            <a:picLocks noChangeAspect="1"/>
          </p:cNvPicPr>
          <p:nvPr/>
        </p:nvPicPr>
        <p:blipFill>
          <a:blip r:embed="rId2"/>
          <a:stretch>
            <a:fillRect/>
          </a:stretch>
        </p:blipFill>
        <p:spPr>
          <a:xfrm>
            <a:off x="1662545" y="1121517"/>
            <a:ext cx="8866909" cy="5158485"/>
          </a:xfrm>
          <a:prstGeom prst="rect">
            <a:avLst/>
          </a:prstGeom>
        </p:spPr>
      </p:pic>
    </p:spTree>
    <p:extLst>
      <p:ext uri="{BB962C8B-B14F-4D97-AF65-F5344CB8AC3E}">
        <p14:creationId xmlns:p14="http://schemas.microsoft.com/office/powerpoint/2010/main" val="3199839251"/>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17F9CA-6478-AD46-A8A1-1CD3696EC55C}"/>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04</a:t>
            </a:r>
          </a:p>
        </p:txBody>
      </p:sp>
      <p:sp>
        <p:nvSpPr>
          <p:cNvPr id="3" name="文本框 2">
            <a:extLst>
              <a:ext uri="{FF2B5EF4-FFF2-40B4-BE49-F238E27FC236}">
                <a16:creationId xmlns:a16="http://schemas.microsoft.com/office/drawing/2014/main" id="{2293DE57-11E1-2145-BEEA-F415F46C1CFC}"/>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运维监控</a:t>
            </a:r>
          </a:p>
        </p:txBody>
      </p:sp>
      <p:sp>
        <p:nvSpPr>
          <p:cNvPr id="8" name="矩形 7">
            <a:extLst>
              <a:ext uri="{FF2B5EF4-FFF2-40B4-BE49-F238E27FC236}">
                <a16:creationId xmlns:a16="http://schemas.microsoft.com/office/drawing/2014/main" id="{8DB6CEE9-737E-E446-8AD4-2FFEAB7BE692}"/>
              </a:ext>
            </a:extLst>
          </p:cNvPr>
          <p:cNvSpPr/>
          <p:nvPr/>
        </p:nvSpPr>
        <p:spPr>
          <a:xfrm>
            <a:off x="711931" y="722737"/>
            <a:ext cx="6537007" cy="1169551"/>
          </a:xfrm>
          <a:prstGeom prst="rect">
            <a:avLst/>
          </a:prstGeom>
        </p:spPr>
        <p:txBody>
          <a:bodyPr wrap="square">
            <a:spAutoFit/>
          </a:bodyPr>
          <a:lstStyle/>
          <a:p>
            <a:r>
              <a:rPr lang="zh-CN" altLang="en-US" sz="1400" b="1" dirty="0">
                <a:solidFill>
                  <a:schemeClr val="bg1"/>
                </a:solidFill>
                <a:latin typeface="Noto Sans Mono CJK SC" panose="020B0500000000000000" pitchFamily="34" charset="-128"/>
                <a:ea typeface="Noto Sans Mono CJK SC" panose="020B0500000000000000" pitchFamily="34" charset="-128"/>
              </a:rPr>
              <a:t>性能</a:t>
            </a:r>
            <a:r>
              <a:rPr lang="en-US" altLang="zh-CN" sz="1400" b="1" dirty="0">
                <a:solidFill>
                  <a:schemeClr val="bg1"/>
                </a:solidFill>
                <a:latin typeface="Noto Sans Mono CJK SC" panose="020B0500000000000000" pitchFamily="34" charset="-128"/>
                <a:ea typeface="Noto Sans Mono CJK SC" panose="020B0500000000000000" pitchFamily="34" charset="-128"/>
              </a:rPr>
              <a:t>TOP5</a:t>
            </a:r>
          </a:p>
          <a:p>
            <a:r>
              <a:rPr lang="zh-CN" altLang="en-US" sz="1400" b="1" dirty="0">
                <a:solidFill>
                  <a:schemeClr val="bg1"/>
                </a:solidFill>
                <a:latin typeface="Noto Sans Mono CJK SC" panose="020B0500000000000000" pitchFamily="34" charset="-128"/>
                <a:ea typeface="Noto Sans Mono CJK SC" panose="020B0500000000000000" pitchFamily="34" charset="-128"/>
              </a:rPr>
              <a:t>使用场景：</a:t>
            </a:r>
            <a:endParaRPr lang="en-US" altLang="zh-CN" sz="1400" b="1" dirty="0">
              <a:solidFill>
                <a:schemeClr val="bg1"/>
              </a:solidFill>
              <a:latin typeface="Noto Sans Mono CJK SC" panose="020B0500000000000000" pitchFamily="34" charset="-128"/>
              <a:ea typeface="Noto Sans Mono CJK SC" panose="020B0500000000000000" pitchFamily="34" charset="-128"/>
            </a:endParaRPr>
          </a:p>
          <a:p>
            <a:r>
              <a:rPr lang="zh-CN" altLang="en-US" sz="1400" dirty="0">
                <a:solidFill>
                  <a:schemeClr val="bg1"/>
                </a:solidFill>
                <a:latin typeface="Noto Sans Mono CJK SC" panose="020B0500000000000000" pitchFamily="34" charset="-128"/>
                <a:ea typeface="Noto Sans Mono CJK SC" panose="020B0500000000000000" pitchFamily="34" charset="-128"/>
              </a:rPr>
              <a:t>性能</a:t>
            </a:r>
            <a:r>
              <a:rPr lang="en-US" altLang="zh-CN" sz="1400" dirty="0">
                <a:solidFill>
                  <a:schemeClr val="bg1"/>
                </a:solidFill>
                <a:latin typeface="Noto Sans Mono CJK SC" panose="020B0500000000000000" pitchFamily="34" charset="-128"/>
                <a:ea typeface="Noto Sans Mono CJK SC" panose="020B0500000000000000" pitchFamily="34" charset="-128"/>
              </a:rPr>
              <a:t>TOP5</a:t>
            </a:r>
            <a:r>
              <a:rPr lang="zh-CN" altLang="en-US" sz="1400" dirty="0">
                <a:solidFill>
                  <a:schemeClr val="bg1"/>
                </a:solidFill>
                <a:latin typeface="Noto Sans Mono CJK SC" panose="020B0500000000000000" pitchFamily="34" charset="-128"/>
                <a:ea typeface="Noto Sans Mono CJK SC" panose="020B0500000000000000" pitchFamily="34" charset="-128"/>
              </a:rPr>
              <a:t>是面向运维人员推出的可视化性能监控页面，在该页面可直观便捷查看物理机、云主机、路由器、虚拟</a:t>
            </a:r>
            <a:r>
              <a:rPr lang="en-US" altLang="zh-CN" sz="1400" dirty="0">
                <a:solidFill>
                  <a:schemeClr val="bg1"/>
                </a:solidFill>
                <a:latin typeface="Noto Sans Mono CJK SC" panose="020B0500000000000000" pitchFamily="34" charset="-128"/>
                <a:ea typeface="Noto Sans Mono CJK SC" panose="020B0500000000000000" pitchFamily="34" charset="-128"/>
              </a:rPr>
              <a:t>IP</a:t>
            </a:r>
            <a:r>
              <a:rPr lang="zh-CN" altLang="en-US" sz="1400" dirty="0">
                <a:solidFill>
                  <a:schemeClr val="bg1"/>
                </a:solidFill>
                <a:latin typeface="Noto Sans Mono CJK SC" panose="020B0500000000000000" pitchFamily="34" charset="-128"/>
                <a:ea typeface="Noto Sans Mono CJK SC" panose="020B0500000000000000" pitchFamily="34" charset="-128"/>
              </a:rPr>
              <a:t>、三层网络资源各种监控指标的</a:t>
            </a:r>
            <a:r>
              <a:rPr lang="en-US" altLang="zh-CN" sz="1400" dirty="0">
                <a:solidFill>
                  <a:schemeClr val="bg1"/>
                </a:solidFill>
                <a:latin typeface="Noto Sans Mono CJK SC" panose="020B0500000000000000" pitchFamily="34" charset="-128"/>
                <a:ea typeface="Noto Sans Mono CJK SC" panose="020B0500000000000000" pitchFamily="34" charset="-128"/>
              </a:rPr>
              <a:t>TOP5</a:t>
            </a:r>
            <a:r>
              <a:rPr lang="zh-CN" altLang="en-US" sz="1400" dirty="0">
                <a:solidFill>
                  <a:schemeClr val="bg1"/>
                </a:solidFill>
                <a:latin typeface="Noto Sans Mono CJK SC" panose="020B0500000000000000" pitchFamily="34" charset="-128"/>
                <a:ea typeface="Noto Sans Mono CJK SC" panose="020B0500000000000000" pitchFamily="34" charset="-128"/>
              </a:rPr>
              <a:t>信息，从而方便运维人员直观掌控云平台实时资源状态</a:t>
            </a:r>
          </a:p>
        </p:txBody>
      </p:sp>
      <p:pic>
        <p:nvPicPr>
          <p:cNvPr id="9" name="图片 8">
            <a:extLst>
              <a:ext uri="{FF2B5EF4-FFF2-40B4-BE49-F238E27FC236}">
                <a16:creationId xmlns:a16="http://schemas.microsoft.com/office/drawing/2014/main" id="{698A5DB2-EA34-7149-9716-287FF36549C9}"/>
              </a:ext>
            </a:extLst>
          </p:cNvPr>
          <p:cNvPicPr>
            <a:picLocks noChangeAspect="1"/>
          </p:cNvPicPr>
          <p:nvPr/>
        </p:nvPicPr>
        <p:blipFill>
          <a:blip r:embed="rId2"/>
          <a:stretch>
            <a:fillRect/>
          </a:stretch>
        </p:blipFill>
        <p:spPr>
          <a:xfrm>
            <a:off x="2817435" y="2184196"/>
            <a:ext cx="4511618" cy="4192401"/>
          </a:xfrm>
          <a:prstGeom prst="rect">
            <a:avLst/>
          </a:prstGeom>
        </p:spPr>
      </p:pic>
      <p:pic>
        <p:nvPicPr>
          <p:cNvPr id="10" name="图片 9">
            <a:extLst>
              <a:ext uri="{FF2B5EF4-FFF2-40B4-BE49-F238E27FC236}">
                <a16:creationId xmlns:a16="http://schemas.microsoft.com/office/drawing/2014/main" id="{6D725E66-71D4-3147-9C44-E1A27BFA1239}"/>
              </a:ext>
            </a:extLst>
          </p:cNvPr>
          <p:cNvPicPr>
            <a:picLocks noChangeAspect="1"/>
          </p:cNvPicPr>
          <p:nvPr/>
        </p:nvPicPr>
        <p:blipFill>
          <a:blip r:embed="rId3"/>
          <a:stretch>
            <a:fillRect/>
          </a:stretch>
        </p:blipFill>
        <p:spPr>
          <a:xfrm>
            <a:off x="7645496" y="2184197"/>
            <a:ext cx="4096572" cy="4192400"/>
          </a:xfrm>
          <a:prstGeom prst="rect">
            <a:avLst/>
          </a:prstGeom>
        </p:spPr>
      </p:pic>
      <p:pic>
        <p:nvPicPr>
          <p:cNvPr id="11" name="图片 10">
            <a:extLst>
              <a:ext uri="{FF2B5EF4-FFF2-40B4-BE49-F238E27FC236}">
                <a16:creationId xmlns:a16="http://schemas.microsoft.com/office/drawing/2014/main" id="{98389DED-0DF1-544D-A7E7-AA4CDF5BAE19}"/>
              </a:ext>
            </a:extLst>
          </p:cNvPr>
          <p:cNvPicPr>
            <a:picLocks noChangeAspect="1"/>
          </p:cNvPicPr>
          <p:nvPr/>
        </p:nvPicPr>
        <p:blipFill>
          <a:blip r:embed="rId4"/>
          <a:stretch>
            <a:fillRect/>
          </a:stretch>
        </p:blipFill>
        <p:spPr>
          <a:xfrm>
            <a:off x="316803" y="2158898"/>
            <a:ext cx="2184189" cy="4192401"/>
          </a:xfrm>
          <a:prstGeom prst="rect">
            <a:avLst/>
          </a:prstGeom>
        </p:spPr>
      </p:pic>
    </p:spTree>
    <p:extLst>
      <p:ext uri="{BB962C8B-B14F-4D97-AF65-F5344CB8AC3E}">
        <p14:creationId xmlns:p14="http://schemas.microsoft.com/office/powerpoint/2010/main" val="1073065386"/>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490" y="322627"/>
            <a:ext cx="478229" cy="400110"/>
          </a:xfrm>
          <a:prstGeom prst="rect">
            <a:avLst/>
          </a:prstGeom>
        </p:spPr>
        <p:txBody>
          <a:bodyPr wrap="square">
            <a:spAutoFit/>
          </a:bodyPr>
          <a:lstStyle/>
          <a:p>
            <a:pPr algn="ctr" defTabSz="456565">
              <a:defRPr/>
            </a:pPr>
            <a:r>
              <a:rPr kumimoji="1" lang="en-US" altLang="zh-CN" sz="2000" b="1" dirty="0">
                <a:solidFill>
                  <a:schemeClr val="bg1"/>
                </a:solidFill>
                <a:latin typeface="Arial" panose="020B0604020202090204" pitchFamily="34" charset="0"/>
                <a:ea typeface="Arial" panose="020B0604020202090204" pitchFamily="34" charset="0"/>
                <a:cs typeface="Arial" panose="020B0604020202090204" pitchFamily="34" charset="0"/>
              </a:rPr>
              <a:t>04</a:t>
            </a:r>
          </a:p>
        </p:txBody>
      </p:sp>
      <p:sp>
        <p:nvSpPr>
          <p:cNvPr id="4" name="矩形 3"/>
          <p:cNvSpPr/>
          <p:nvPr/>
        </p:nvSpPr>
        <p:spPr>
          <a:xfrm>
            <a:off x="284739" y="863310"/>
            <a:ext cx="6022510" cy="984885"/>
          </a:xfrm>
          <a:prstGeom prst="rect">
            <a:avLst/>
          </a:prstGeom>
        </p:spPr>
        <p:txBody>
          <a:bodyPr wrap="square">
            <a:spAutoFit/>
          </a:bodyPr>
          <a:lstStyle/>
          <a:p>
            <a:r>
              <a:rPr lang="zh-CN" altLang="en-US" sz="1400" dirty="0">
                <a:solidFill>
                  <a:schemeClr val="bg1"/>
                </a:solidFill>
                <a:latin typeface="Noto Sans Mono CJK SC" panose="020B0500000000000000" pitchFamily="34" charset="-128"/>
                <a:ea typeface="Noto Sans Mono CJK SC" panose="020B0500000000000000" pitchFamily="34" charset="-128"/>
              </a:rPr>
              <a:t>物理机运维</a:t>
            </a:r>
            <a:endParaRPr lang="en-US" altLang="zh-CN" sz="1400" dirty="0">
              <a:solidFill>
                <a:schemeClr val="bg1"/>
              </a:solidFill>
              <a:latin typeface="Noto Sans Mono CJK SC" panose="020B0500000000000000" pitchFamily="34" charset="-128"/>
              <a:ea typeface="Noto Sans Mono CJK SC" panose="020B0500000000000000" pitchFamily="34" charset="-128"/>
            </a:endParaRPr>
          </a:p>
          <a:p>
            <a:r>
              <a:rPr lang="zh-CN" altLang="en-US" sz="1400" b="1" dirty="0">
                <a:solidFill>
                  <a:schemeClr val="bg1"/>
                </a:solidFill>
                <a:latin typeface="Noto Sans Mono CJK SC" panose="020B0500000000000000" pitchFamily="34" charset="-128"/>
                <a:ea typeface="Noto Sans Mono CJK SC" panose="020B0500000000000000" pitchFamily="34" charset="-128"/>
              </a:rPr>
              <a:t>使用场景：</a:t>
            </a:r>
            <a:endParaRPr lang="en-US" altLang="zh-CN" sz="1400" b="1" dirty="0">
              <a:solidFill>
                <a:schemeClr val="bg1"/>
              </a:solidFill>
              <a:latin typeface="Noto Sans Mono CJK SC" panose="020B0500000000000000" pitchFamily="34" charset="-128"/>
              <a:ea typeface="Noto Sans Mono CJK SC" panose="020B0500000000000000" pitchFamily="34" charset="-128"/>
            </a:endParaRPr>
          </a:p>
          <a:p>
            <a:r>
              <a:rPr lang="zh-CN" altLang="en-US" sz="1400" dirty="0">
                <a:solidFill>
                  <a:schemeClr val="bg1"/>
                </a:solidFill>
                <a:latin typeface="Noto Sans Mono CJK SC" panose="020B0500000000000000" pitchFamily="34" charset="-128"/>
                <a:ea typeface="Noto Sans Mono CJK SC" panose="020B0500000000000000" pitchFamily="34" charset="-128"/>
              </a:rPr>
              <a:t>   当需要对物理机进行计划内维护时，可进入此模式；进入此模式的物理机进行物理停机，故障修复等操作。支持对已开启</a:t>
            </a:r>
            <a:r>
              <a:rPr lang="en-US" altLang="zh-CN" sz="1400" dirty="0" err="1">
                <a:solidFill>
                  <a:schemeClr val="bg1"/>
                </a:solidFill>
                <a:latin typeface="Noto Sans Mono CJK SC" panose="020B0500000000000000" pitchFamily="34" charset="-128"/>
                <a:ea typeface="Noto Sans Mono CJK SC" panose="020B0500000000000000" pitchFamily="34" charset="-128"/>
              </a:rPr>
              <a:t>NeverStop</a:t>
            </a:r>
            <a:r>
              <a:rPr lang="zh-CN" altLang="en-US" sz="1400" dirty="0">
                <a:solidFill>
                  <a:schemeClr val="bg1"/>
                </a:solidFill>
                <a:latin typeface="Noto Sans Mono CJK SC" panose="020B0500000000000000" pitchFamily="34" charset="-128"/>
                <a:ea typeface="Noto Sans Mono CJK SC" panose="020B0500000000000000" pitchFamily="34" charset="-128"/>
              </a:rPr>
              <a:t>批量操作。</a:t>
            </a:r>
          </a:p>
        </p:txBody>
      </p:sp>
      <p:pic>
        <p:nvPicPr>
          <p:cNvPr id="5" name="图片 4"/>
          <p:cNvPicPr>
            <a:picLocks noChangeAspect="1"/>
          </p:cNvPicPr>
          <p:nvPr/>
        </p:nvPicPr>
        <p:blipFill>
          <a:blip r:embed="rId2"/>
          <a:stretch>
            <a:fillRect/>
          </a:stretch>
        </p:blipFill>
        <p:spPr>
          <a:xfrm>
            <a:off x="97786" y="1848195"/>
            <a:ext cx="5782627" cy="1239596"/>
          </a:xfrm>
          <a:prstGeom prst="rect">
            <a:avLst/>
          </a:prstGeom>
        </p:spPr>
      </p:pic>
      <p:sp>
        <p:nvSpPr>
          <p:cNvPr id="6" name="矩形 5"/>
          <p:cNvSpPr/>
          <p:nvPr/>
        </p:nvSpPr>
        <p:spPr>
          <a:xfrm>
            <a:off x="0" y="3073353"/>
            <a:ext cx="5457919" cy="738664"/>
          </a:xfrm>
          <a:prstGeom prst="rect">
            <a:avLst/>
          </a:prstGeom>
        </p:spPr>
        <p:txBody>
          <a:bodyPr wrap="square">
            <a:spAutoFit/>
          </a:bodyPr>
          <a:lstStyle/>
          <a:p>
            <a:r>
              <a:rPr lang="zh-CN" altLang="en-US" sz="1400" dirty="0">
                <a:solidFill>
                  <a:schemeClr val="bg1"/>
                </a:solidFill>
              </a:rPr>
              <a:t>选择硬件设施</a:t>
            </a:r>
            <a:r>
              <a:rPr lang="en-US" altLang="zh-CN" sz="1400" dirty="0">
                <a:solidFill>
                  <a:schemeClr val="bg1"/>
                </a:solidFill>
                <a:sym typeface="Wingdings" panose="05000000000000000000" pitchFamily="2" charset="2"/>
              </a:rPr>
              <a:t></a:t>
            </a:r>
            <a:r>
              <a:rPr lang="zh-CN" altLang="en-US" sz="1400" dirty="0">
                <a:solidFill>
                  <a:schemeClr val="bg1"/>
                </a:solidFill>
                <a:sym typeface="Wingdings" panose="05000000000000000000" pitchFamily="2" charset="2"/>
              </a:rPr>
              <a:t>点击物理机</a:t>
            </a:r>
            <a:r>
              <a:rPr lang="en-US" altLang="zh-CN" sz="1400" dirty="0">
                <a:solidFill>
                  <a:schemeClr val="bg1"/>
                </a:solidFill>
                <a:sym typeface="Wingdings" panose="05000000000000000000" pitchFamily="2" charset="2"/>
              </a:rPr>
              <a:t></a:t>
            </a:r>
            <a:r>
              <a:rPr lang="zh-CN" altLang="en-US" sz="1400" dirty="0">
                <a:solidFill>
                  <a:schemeClr val="bg1"/>
                </a:solidFill>
                <a:sym typeface="Wingdings" panose="05000000000000000000" pitchFamily="2" charset="2"/>
              </a:rPr>
              <a:t>然后勾选需进入维护模式状态的物理机</a:t>
            </a:r>
            <a:r>
              <a:rPr lang="en-US" altLang="zh-CN" sz="1400" dirty="0">
                <a:solidFill>
                  <a:schemeClr val="bg1"/>
                </a:solidFill>
                <a:sym typeface="Wingdings" panose="05000000000000000000" pitchFamily="2" charset="2"/>
              </a:rPr>
              <a:t></a:t>
            </a:r>
            <a:r>
              <a:rPr lang="zh-CN" altLang="en-US" sz="1400" dirty="0">
                <a:solidFill>
                  <a:schemeClr val="bg1"/>
                </a:solidFill>
                <a:sym typeface="Wingdings" panose="05000000000000000000" pitchFamily="2" charset="2"/>
              </a:rPr>
              <a:t>然后点击进入维护模式</a:t>
            </a:r>
            <a:endParaRPr lang="en-US" altLang="zh-CN" sz="1400" dirty="0">
              <a:solidFill>
                <a:schemeClr val="bg1"/>
              </a:solidFill>
              <a:sym typeface="Wingdings" panose="05000000000000000000" pitchFamily="2" charset="2"/>
            </a:endParaRPr>
          </a:p>
          <a:p>
            <a:endParaRPr lang="zh-CN" altLang="en-US" sz="1400" dirty="0">
              <a:solidFill>
                <a:schemeClr val="bg1"/>
              </a:solidFill>
            </a:endParaRPr>
          </a:p>
        </p:txBody>
      </p:sp>
      <p:pic>
        <p:nvPicPr>
          <p:cNvPr id="7" name="图片 6"/>
          <p:cNvPicPr>
            <a:picLocks noChangeAspect="1"/>
          </p:cNvPicPr>
          <p:nvPr/>
        </p:nvPicPr>
        <p:blipFill>
          <a:blip r:embed="rId3"/>
          <a:stretch>
            <a:fillRect/>
          </a:stretch>
        </p:blipFill>
        <p:spPr>
          <a:xfrm>
            <a:off x="97787" y="3546957"/>
            <a:ext cx="5782628" cy="2736144"/>
          </a:xfrm>
          <a:prstGeom prst="rect">
            <a:avLst/>
          </a:prstGeom>
        </p:spPr>
      </p:pic>
      <p:pic>
        <p:nvPicPr>
          <p:cNvPr id="9" name="图片 8"/>
          <p:cNvPicPr>
            <a:picLocks noChangeAspect="1"/>
          </p:cNvPicPr>
          <p:nvPr/>
        </p:nvPicPr>
        <p:blipFill>
          <a:blip r:embed="rId4"/>
          <a:stretch>
            <a:fillRect/>
          </a:stretch>
        </p:blipFill>
        <p:spPr>
          <a:xfrm>
            <a:off x="56049" y="5177761"/>
            <a:ext cx="5828704" cy="1435006"/>
          </a:xfrm>
          <a:prstGeom prst="rect">
            <a:avLst/>
          </a:prstGeom>
        </p:spPr>
      </p:pic>
      <p:sp>
        <p:nvSpPr>
          <p:cNvPr id="12" name="矩形 11"/>
          <p:cNvSpPr/>
          <p:nvPr/>
        </p:nvSpPr>
        <p:spPr>
          <a:xfrm>
            <a:off x="6440033" y="311155"/>
            <a:ext cx="4366986" cy="1600438"/>
          </a:xfrm>
          <a:prstGeom prst="rect">
            <a:avLst/>
          </a:prstGeom>
        </p:spPr>
        <p:txBody>
          <a:bodyPr wrap="square">
            <a:spAutoFit/>
          </a:bodyPr>
          <a:lstStyle/>
          <a:p>
            <a:r>
              <a:rPr lang="zh-CN" altLang="en-US" sz="1400" dirty="0">
                <a:solidFill>
                  <a:schemeClr val="bg1"/>
                </a:solidFill>
                <a:sym typeface="Wingdings" panose="05000000000000000000" pitchFamily="2" charset="2"/>
              </a:rPr>
              <a:t>当物理机进入维护模式后如果开启</a:t>
            </a:r>
            <a:r>
              <a:rPr lang="en-US" altLang="zh-CN" sz="1400" dirty="0" err="1">
                <a:solidFill>
                  <a:schemeClr val="bg1"/>
                </a:solidFill>
                <a:sym typeface="Wingdings" panose="05000000000000000000" pitchFamily="2" charset="2"/>
              </a:rPr>
              <a:t>NerverStop</a:t>
            </a:r>
            <a:r>
              <a:rPr lang="zh-CN" altLang="en-US" sz="1400" dirty="0">
                <a:solidFill>
                  <a:schemeClr val="bg1"/>
                </a:solidFill>
                <a:sym typeface="Wingdings" panose="05000000000000000000" pitchFamily="2" charset="2"/>
              </a:rPr>
              <a:t>的云主机会自动批量迁移到其他云主机；</a:t>
            </a:r>
            <a:endParaRPr lang="en-US" altLang="zh-CN" sz="1400" dirty="0">
              <a:solidFill>
                <a:schemeClr val="bg1"/>
              </a:solidFill>
              <a:sym typeface="Wingdings" panose="05000000000000000000" pitchFamily="2" charset="2"/>
            </a:endParaRPr>
          </a:p>
          <a:p>
            <a:endParaRPr lang="en-US" altLang="zh-CN" sz="1400" dirty="0">
              <a:solidFill>
                <a:schemeClr val="bg1"/>
              </a:solidFill>
              <a:sym typeface="Wingdings" panose="05000000000000000000" pitchFamily="2" charset="2"/>
            </a:endParaRPr>
          </a:p>
          <a:p>
            <a:r>
              <a:rPr lang="zh-CN" altLang="en-US" sz="1400" dirty="0">
                <a:solidFill>
                  <a:schemeClr val="bg1"/>
                </a:solidFill>
                <a:sym typeface="Wingdings" panose="05000000000000000000" pitchFamily="2" charset="2"/>
              </a:rPr>
              <a:t>当物理机上云主机全部迁移到其他主机后，执行如下命令关机：</a:t>
            </a:r>
            <a:endParaRPr lang="en-US" altLang="zh-CN" sz="1400" dirty="0">
              <a:solidFill>
                <a:schemeClr val="bg1"/>
              </a:solidFill>
              <a:sym typeface="Wingdings" panose="05000000000000000000" pitchFamily="2" charset="2"/>
            </a:endParaRPr>
          </a:p>
          <a:p>
            <a:endParaRPr lang="en-US" altLang="zh-CN" sz="1400" dirty="0">
              <a:solidFill>
                <a:schemeClr val="bg1"/>
              </a:solidFill>
              <a:sym typeface="Wingdings" panose="05000000000000000000" pitchFamily="2" charset="2"/>
            </a:endParaRPr>
          </a:p>
          <a:p>
            <a:r>
              <a:rPr lang="en-US" altLang="zh-CN" sz="1400" b="1" dirty="0">
                <a:solidFill>
                  <a:schemeClr val="bg1"/>
                </a:solidFill>
              </a:rPr>
              <a:t>#sync &amp;&amp; </a:t>
            </a:r>
            <a:r>
              <a:rPr lang="en-US" altLang="zh-CN" sz="1400" b="1" dirty="0" err="1">
                <a:solidFill>
                  <a:schemeClr val="bg1"/>
                </a:solidFill>
              </a:rPr>
              <a:t>poweroff</a:t>
            </a:r>
            <a:endParaRPr lang="zh-CN" altLang="en-US" sz="1400" b="1" dirty="0">
              <a:solidFill>
                <a:schemeClr val="bg1"/>
              </a:solidFill>
            </a:endParaRPr>
          </a:p>
        </p:txBody>
      </p:sp>
      <p:sp>
        <p:nvSpPr>
          <p:cNvPr id="14" name="矩形 13"/>
          <p:cNvSpPr/>
          <p:nvPr/>
        </p:nvSpPr>
        <p:spPr>
          <a:xfrm>
            <a:off x="6440032" y="1911593"/>
            <a:ext cx="3717955" cy="738664"/>
          </a:xfrm>
          <a:prstGeom prst="rect">
            <a:avLst/>
          </a:prstGeom>
        </p:spPr>
        <p:txBody>
          <a:bodyPr wrap="square">
            <a:spAutoFit/>
          </a:bodyPr>
          <a:lstStyle/>
          <a:p>
            <a:r>
              <a:rPr lang="zh-CN" altLang="en-US" sz="1400" dirty="0">
                <a:solidFill>
                  <a:schemeClr val="bg1"/>
                </a:solidFill>
                <a:sym typeface="Wingdings" panose="05000000000000000000" pitchFamily="2" charset="2"/>
              </a:rPr>
              <a:t>取消维护模式</a:t>
            </a:r>
            <a:endParaRPr lang="en-US" altLang="zh-CN" sz="1400" dirty="0">
              <a:solidFill>
                <a:schemeClr val="bg1"/>
              </a:solidFill>
              <a:sym typeface="Wingdings" panose="05000000000000000000" pitchFamily="2" charset="2"/>
            </a:endParaRPr>
          </a:p>
          <a:p>
            <a:r>
              <a:rPr lang="zh-CN" altLang="en-US" sz="1400" dirty="0">
                <a:solidFill>
                  <a:schemeClr val="bg1"/>
                </a:solidFill>
                <a:sym typeface="Wingdings" panose="05000000000000000000" pitchFamily="2" charset="2"/>
              </a:rPr>
              <a:t>当维护操作完成后需要将维护模式取消</a:t>
            </a:r>
            <a:endParaRPr lang="en-US" altLang="zh-CN" sz="1400" dirty="0">
              <a:solidFill>
                <a:schemeClr val="bg1"/>
              </a:solidFill>
              <a:sym typeface="Wingdings" panose="05000000000000000000" pitchFamily="2" charset="2"/>
            </a:endParaRPr>
          </a:p>
          <a:p>
            <a:endParaRPr lang="zh-CN" altLang="en-US" sz="1400" dirty="0">
              <a:solidFill>
                <a:schemeClr val="bg1"/>
              </a:solidFill>
            </a:endParaRPr>
          </a:p>
        </p:txBody>
      </p:sp>
      <p:pic>
        <p:nvPicPr>
          <p:cNvPr id="15" name="图片 14"/>
          <p:cNvPicPr>
            <a:picLocks noChangeAspect="1"/>
          </p:cNvPicPr>
          <p:nvPr/>
        </p:nvPicPr>
        <p:blipFill>
          <a:blip r:embed="rId5"/>
          <a:stretch>
            <a:fillRect/>
          </a:stretch>
        </p:blipFill>
        <p:spPr>
          <a:xfrm>
            <a:off x="6096002" y="2421498"/>
            <a:ext cx="5631190" cy="1462851"/>
          </a:xfrm>
          <a:prstGeom prst="rect">
            <a:avLst/>
          </a:prstGeom>
        </p:spPr>
      </p:pic>
      <p:pic>
        <p:nvPicPr>
          <p:cNvPr id="16" name="图片 15"/>
          <p:cNvPicPr>
            <a:picLocks noChangeAspect="1"/>
          </p:cNvPicPr>
          <p:nvPr/>
        </p:nvPicPr>
        <p:blipFill>
          <a:blip r:embed="rId6"/>
          <a:stretch>
            <a:fillRect/>
          </a:stretch>
        </p:blipFill>
        <p:spPr>
          <a:xfrm>
            <a:off x="6096000" y="4034863"/>
            <a:ext cx="5631191" cy="1642431"/>
          </a:xfrm>
          <a:prstGeom prst="rect">
            <a:avLst/>
          </a:prstGeom>
        </p:spPr>
      </p:pic>
      <p:sp>
        <p:nvSpPr>
          <p:cNvPr id="17" name="矩形 16"/>
          <p:cNvSpPr/>
          <p:nvPr/>
        </p:nvSpPr>
        <p:spPr>
          <a:xfrm>
            <a:off x="6268015" y="5994690"/>
            <a:ext cx="5287159" cy="523220"/>
          </a:xfrm>
          <a:prstGeom prst="rect">
            <a:avLst/>
          </a:prstGeom>
        </p:spPr>
        <p:txBody>
          <a:bodyPr wrap="square">
            <a:spAutoFit/>
          </a:bodyPr>
          <a:lstStyle/>
          <a:p>
            <a:r>
              <a:rPr lang="zh-CN" altLang="en-US" sz="1400" dirty="0">
                <a:solidFill>
                  <a:schemeClr val="bg1"/>
                </a:solidFill>
                <a:sym typeface="Wingdings" panose="05000000000000000000" pitchFamily="2" charset="2"/>
              </a:rPr>
              <a:t>等待物理机重连完成后，还需要将之前迁移到其他主机上的云主机手动迁移回来，以保持平台中物理机资源使用平衡。</a:t>
            </a:r>
            <a:endParaRPr lang="zh-CN" altLang="en-US" sz="1400" dirty="0">
              <a:solidFill>
                <a:schemeClr val="bg1"/>
              </a:solidFill>
            </a:endParaRPr>
          </a:p>
        </p:txBody>
      </p:sp>
      <p:sp>
        <p:nvSpPr>
          <p:cNvPr id="18" name="文本框 17">
            <a:extLst>
              <a:ext uri="{FF2B5EF4-FFF2-40B4-BE49-F238E27FC236}">
                <a16:creationId xmlns:a16="http://schemas.microsoft.com/office/drawing/2014/main" id="{44B52A8E-D7F2-5A4D-A4BB-B68555748434}"/>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运维监控</a:t>
            </a:r>
          </a:p>
        </p:txBody>
      </p:sp>
    </p:spTree>
    <p:extLst>
      <p:ext uri="{BB962C8B-B14F-4D97-AF65-F5344CB8AC3E}">
        <p14:creationId xmlns:p14="http://schemas.microsoft.com/office/powerpoint/2010/main" val="12834109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490" y="322627"/>
            <a:ext cx="478229" cy="400110"/>
          </a:xfrm>
          <a:prstGeom prst="rect">
            <a:avLst/>
          </a:prstGeom>
        </p:spPr>
        <p:txBody>
          <a:bodyPr wrap="square">
            <a:spAutoFit/>
          </a:bodyPr>
          <a:lstStyle/>
          <a:p>
            <a:pPr algn="ctr" defTabSz="456565">
              <a:defRPr/>
            </a:pPr>
            <a:r>
              <a:rPr kumimoji="1" lang="en-US" altLang="zh-CN" sz="2000" b="1" dirty="0">
                <a:solidFill>
                  <a:schemeClr val="bg1"/>
                </a:solidFill>
                <a:latin typeface="Arial" panose="020B0604020202090204" pitchFamily="34" charset="0"/>
                <a:ea typeface="Arial" panose="020B0604020202090204" pitchFamily="34" charset="0"/>
                <a:cs typeface="Arial" panose="020B0604020202090204" pitchFamily="34" charset="0"/>
              </a:rPr>
              <a:t>04</a:t>
            </a:r>
          </a:p>
        </p:txBody>
      </p:sp>
      <p:sp>
        <p:nvSpPr>
          <p:cNvPr id="4" name="矩形 3"/>
          <p:cNvSpPr/>
          <p:nvPr/>
        </p:nvSpPr>
        <p:spPr>
          <a:xfrm>
            <a:off x="312604" y="842349"/>
            <a:ext cx="1035034" cy="307777"/>
          </a:xfrm>
          <a:prstGeom prst="rect">
            <a:avLst/>
          </a:prstGeom>
        </p:spPr>
        <p:txBody>
          <a:bodyPr wrap="square">
            <a:spAutoFit/>
          </a:bodyPr>
          <a:lstStyle/>
          <a:p>
            <a:r>
              <a:rPr lang="zh-CN" altLang="en-US" sz="1400" b="1" dirty="0">
                <a:solidFill>
                  <a:schemeClr val="bg1"/>
                </a:solidFill>
                <a:latin typeface="MicrosoftYaHei"/>
              </a:rPr>
              <a:t>性能分析</a:t>
            </a:r>
            <a:endParaRPr lang="zh-CN" altLang="en-US" sz="1400" dirty="0">
              <a:solidFill>
                <a:schemeClr val="bg1"/>
              </a:solidFill>
              <a:latin typeface="MicrosoftYaHei"/>
            </a:endParaRPr>
          </a:p>
        </p:txBody>
      </p:sp>
      <p:sp>
        <p:nvSpPr>
          <p:cNvPr id="5" name="矩形 4"/>
          <p:cNvSpPr/>
          <p:nvPr/>
        </p:nvSpPr>
        <p:spPr>
          <a:xfrm>
            <a:off x="551718" y="1236523"/>
            <a:ext cx="8262081" cy="523220"/>
          </a:xfrm>
          <a:prstGeom prst="rect">
            <a:avLst/>
          </a:prstGeom>
        </p:spPr>
        <p:txBody>
          <a:bodyPr wrap="square">
            <a:spAutoFit/>
          </a:bodyPr>
          <a:lstStyle/>
          <a:p>
            <a:r>
              <a:rPr lang="zh-CN" altLang="en-US" sz="1400" b="1" dirty="0">
                <a:solidFill>
                  <a:schemeClr val="bg1"/>
                </a:solidFill>
              </a:rPr>
              <a:t>使用场景：</a:t>
            </a:r>
            <a:endParaRPr lang="en-US" altLang="zh-CN" sz="1400" b="1" dirty="0">
              <a:solidFill>
                <a:schemeClr val="bg1"/>
              </a:solidFill>
            </a:endParaRPr>
          </a:p>
          <a:p>
            <a:r>
              <a:rPr lang="zh-CN" altLang="en-US" sz="1400" dirty="0">
                <a:solidFill>
                  <a:schemeClr val="bg1"/>
                </a:solidFill>
                <a:latin typeface="+mn-ea"/>
              </a:rPr>
              <a:t>对已运行云主机、云路由、物理主机的实时性能分析，以表格形式直观展示出平台资源使用情况</a:t>
            </a:r>
          </a:p>
        </p:txBody>
      </p:sp>
      <p:pic>
        <p:nvPicPr>
          <p:cNvPr id="6" name="图片 5"/>
          <p:cNvPicPr>
            <a:picLocks noChangeAspect="1"/>
          </p:cNvPicPr>
          <p:nvPr/>
        </p:nvPicPr>
        <p:blipFill>
          <a:blip r:embed="rId2"/>
          <a:stretch>
            <a:fillRect/>
          </a:stretch>
        </p:blipFill>
        <p:spPr>
          <a:xfrm>
            <a:off x="312604" y="2188788"/>
            <a:ext cx="2061111" cy="4315807"/>
          </a:xfrm>
          <a:prstGeom prst="rect">
            <a:avLst/>
          </a:prstGeom>
        </p:spPr>
      </p:pic>
      <p:pic>
        <p:nvPicPr>
          <p:cNvPr id="7" name="图片 6"/>
          <p:cNvPicPr>
            <a:picLocks noChangeAspect="1"/>
          </p:cNvPicPr>
          <p:nvPr/>
        </p:nvPicPr>
        <p:blipFill>
          <a:blip r:embed="rId3"/>
          <a:stretch>
            <a:fillRect/>
          </a:stretch>
        </p:blipFill>
        <p:spPr>
          <a:xfrm>
            <a:off x="2493630" y="2861045"/>
            <a:ext cx="9385766" cy="2348569"/>
          </a:xfrm>
          <a:prstGeom prst="rect">
            <a:avLst/>
          </a:prstGeom>
        </p:spPr>
      </p:pic>
      <p:sp>
        <p:nvSpPr>
          <p:cNvPr id="8" name="文本框 7">
            <a:extLst>
              <a:ext uri="{FF2B5EF4-FFF2-40B4-BE49-F238E27FC236}">
                <a16:creationId xmlns:a16="http://schemas.microsoft.com/office/drawing/2014/main" id="{B46639ED-96AA-764C-ABE7-9E5A3E564EAF}"/>
              </a:ext>
            </a:extLst>
          </p:cNvPr>
          <p:cNvSpPr txBox="1"/>
          <p:nvPr/>
        </p:nvSpPr>
        <p:spPr>
          <a:xfrm>
            <a:off x="592663" y="322627"/>
            <a:ext cx="2080853" cy="40011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运维监控</a:t>
            </a:r>
          </a:p>
        </p:txBody>
      </p:sp>
    </p:spTree>
    <p:extLst>
      <p:ext uri="{BB962C8B-B14F-4D97-AF65-F5344CB8AC3E}">
        <p14:creationId xmlns:p14="http://schemas.microsoft.com/office/powerpoint/2010/main" val="865193833"/>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8D0EF02-09CC-6643-B593-2C56916E2390}"/>
              </a:ext>
            </a:extLst>
          </p:cNvPr>
          <p:cNvSpPr/>
          <p:nvPr/>
        </p:nvSpPr>
        <p:spPr>
          <a:xfrm>
            <a:off x="73490" y="322627"/>
            <a:ext cx="478229" cy="400110"/>
          </a:xfrm>
          <a:prstGeom prst="rect">
            <a:avLst/>
          </a:prstGeom>
        </p:spPr>
        <p:txBody>
          <a:bodyPr wrap="square">
            <a:spAutoFit/>
          </a:bodyPr>
          <a:lstStyle/>
          <a:p>
            <a:pPr algn="ctr" defTabSz="456565">
              <a:defRPr/>
            </a:pPr>
            <a:r>
              <a:rPr kumimoji="1" lang="en-US" altLang="zh-CN" sz="2000" b="1" dirty="0">
                <a:solidFill>
                  <a:schemeClr val="bg1"/>
                </a:solidFill>
                <a:latin typeface="Arial" panose="020B0604020202090204" pitchFamily="34" charset="0"/>
                <a:ea typeface="Arial" panose="020B0604020202090204" pitchFamily="34" charset="0"/>
                <a:cs typeface="Arial" panose="020B0604020202090204" pitchFamily="34" charset="0"/>
              </a:rPr>
              <a:t>04</a:t>
            </a:r>
          </a:p>
        </p:txBody>
      </p:sp>
      <p:sp>
        <p:nvSpPr>
          <p:cNvPr id="3" name="文本框 2">
            <a:extLst>
              <a:ext uri="{FF2B5EF4-FFF2-40B4-BE49-F238E27FC236}">
                <a16:creationId xmlns:a16="http://schemas.microsoft.com/office/drawing/2014/main" id="{45B7E81E-793E-934F-B08C-E07E7D16CD47}"/>
              </a:ext>
            </a:extLst>
          </p:cNvPr>
          <p:cNvSpPr txBox="1"/>
          <p:nvPr/>
        </p:nvSpPr>
        <p:spPr>
          <a:xfrm>
            <a:off x="592663" y="322627"/>
            <a:ext cx="2080853" cy="400110"/>
          </a:xfrm>
          <a:prstGeom prst="rect">
            <a:avLst/>
          </a:prstGeom>
          <a:noFill/>
        </p:spPr>
        <p:txBody>
          <a:bodyPr wrap="square" rtlCol="0">
            <a:spAutoFit/>
          </a:bodyPr>
          <a:lstStyle/>
          <a:p>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课后作业</a:t>
            </a:r>
          </a:p>
        </p:txBody>
      </p:sp>
      <p:sp>
        <p:nvSpPr>
          <p:cNvPr id="4" name="文本框 3">
            <a:extLst>
              <a:ext uri="{FF2B5EF4-FFF2-40B4-BE49-F238E27FC236}">
                <a16:creationId xmlns:a16="http://schemas.microsoft.com/office/drawing/2014/main" id="{79122EFF-3D0B-0142-8509-7A9D56ADAE33}"/>
              </a:ext>
            </a:extLst>
          </p:cNvPr>
          <p:cNvSpPr txBox="1"/>
          <p:nvPr/>
        </p:nvSpPr>
        <p:spPr>
          <a:xfrm>
            <a:off x="592663" y="1163796"/>
            <a:ext cx="5077185" cy="1015663"/>
          </a:xfrm>
          <a:prstGeom prst="rect">
            <a:avLst/>
          </a:prstGeom>
          <a:noFill/>
        </p:spPr>
        <p:txBody>
          <a:bodyPr wrap="square" rtlCol="0">
            <a:spAutoFit/>
          </a:bodyPr>
          <a:lstStyle/>
          <a:p>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1</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、使用什么命令查看</a:t>
            </a:r>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状态？</a:t>
            </a:r>
            <a:endPar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endParaRPr>
          </a:p>
          <a:p>
            <a:endPar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endParaRPr>
          </a:p>
          <a:p>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2</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、性能</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TOP5</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的使用场景？</a:t>
            </a:r>
          </a:p>
        </p:txBody>
      </p:sp>
    </p:spTree>
    <p:extLst>
      <p:ext uri="{BB962C8B-B14F-4D97-AF65-F5344CB8AC3E}">
        <p14:creationId xmlns:p14="http://schemas.microsoft.com/office/powerpoint/2010/main" val="2912509919"/>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33213" y="1116420"/>
            <a:ext cx="2944207" cy="4497572"/>
          </a:xfrm>
          <a:prstGeom prst="rect">
            <a:avLst/>
          </a:prstGeom>
          <a:solidFill>
            <a:srgbClr val="007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327BCC"/>
              </a:solidFill>
            </a:endParaRPr>
          </a:p>
        </p:txBody>
      </p:sp>
      <p:sp>
        <p:nvSpPr>
          <p:cNvPr id="8" name="矩形 7"/>
          <p:cNvSpPr/>
          <p:nvPr/>
        </p:nvSpPr>
        <p:spPr>
          <a:xfrm>
            <a:off x="1695402" y="2106194"/>
            <a:ext cx="2334870" cy="398780"/>
          </a:xfrm>
          <a:prstGeom prst="rect">
            <a:avLst/>
          </a:prstGeom>
        </p:spPr>
        <p:txBody>
          <a:bodyPr wrap="square">
            <a:spAutoFit/>
          </a:bodyPr>
          <a:lstStyle/>
          <a:p>
            <a:r>
              <a:rPr kumimoji="1" lang="en-US" altLang="zh-CN" sz="2000" b="1" dirty="0">
                <a:solidFill>
                  <a:schemeClr val="bg1"/>
                </a:solidFill>
                <a:latin typeface="Noto Sans CJK SC" panose="020B0200000000000000" charset="-122"/>
                <a:ea typeface="Noto Sans CJK SC" panose="020B0200000000000000" charset="-122"/>
                <a:cs typeface="Noto Sans CJK SC" panose="020B0200000000000000" charset="-122"/>
              </a:rPr>
              <a:t>THANKS</a:t>
            </a:r>
          </a:p>
        </p:txBody>
      </p:sp>
      <p:sp>
        <p:nvSpPr>
          <p:cNvPr id="9" name="矩形 8"/>
          <p:cNvSpPr/>
          <p:nvPr/>
        </p:nvSpPr>
        <p:spPr>
          <a:xfrm>
            <a:off x="1695400" y="1644529"/>
            <a:ext cx="2334872" cy="460375"/>
          </a:xfrm>
          <a:prstGeom prst="rect">
            <a:avLst/>
          </a:prstGeom>
        </p:spPr>
        <p:txBody>
          <a:bodyPr wrap="square">
            <a:spAutoFit/>
          </a:bodyPr>
          <a:lstStyle/>
          <a:p>
            <a:r>
              <a:rPr kumimoji="1" lang="zh-CN" altLang="en-US" sz="2400" b="1" spc="600">
                <a:solidFill>
                  <a:schemeClr val="bg1"/>
                </a:solidFill>
                <a:latin typeface="Noto Sans CJK SC" panose="020B0200000000000000" charset="-122"/>
                <a:ea typeface="Noto Sans CJK SC" panose="020B0200000000000000" charset="-122"/>
                <a:cs typeface="Noto Sans CJK SC" panose="020B0200000000000000" charset="-122"/>
              </a:rPr>
              <a:t>感谢大家！</a:t>
            </a:r>
          </a:p>
        </p:txBody>
      </p:sp>
      <p:sp>
        <p:nvSpPr>
          <p:cNvPr id="10" name="矩形 9"/>
          <p:cNvSpPr/>
          <p:nvPr/>
        </p:nvSpPr>
        <p:spPr>
          <a:xfrm flipV="1">
            <a:off x="1797985" y="3300581"/>
            <a:ext cx="720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449" y="2534785"/>
            <a:ext cx="1440000" cy="144000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5861" y="2542875"/>
            <a:ext cx="1440000" cy="1440000"/>
          </a:xfrm>
          <a:prstGeom prst="rect">
            <a:avLst/>
          </a:prstGeom>
        </p:spPr>
      </p:pic>
      <p:sp>
        <p:nvSpPr>
          <p:cNvPr id="15" name="文本框 13"/>
          <p:cNvSpPr txBox="1"/>
          <p:nvPr/>
        </p:nvSpPr>
        <p:spPr>
          <a:xfrm>
            <a:off x="4979478" y="4102376"/>
            <a:ext cx="1566366" cy="461665"/>
          </a:xfrm>
          <a:prstGeom prst="rect">
            <a:avLst/>
          </a:prstGeom>
          <a:noFill/>
        </p:spPr>
        <p:txBody>
          <a:bodyPr wrap="square" rtlCol="0">
            <a:spAutoFit/>
          </a:bodyPr>
          <a:lstStyle>
            <a:defPPr>
              <a:defRPr lang="zh-CN"/>
            </a:defPPr>
            <a:lvl1pPr marL="0" lvl="0" indent="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1pPr>
            <a:lvl2pPr marL="341630" lvl="1" indent="1155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2pPr>
            <a:lvl3pPr marL="684530" lvl="2" indent="2298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3pPr>
            <a:lvl4pPr marL="1027430" lvl="3" indent="3441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4pPr>
            <a:lvl5pPr marL="1370330" lvl="4"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5pPr>
            <a:lvl6pPr marL="2286000" lvl="5"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6pPr>
            <a:lvl7pPr marL="2743200" lvl="6"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7pPr>
            <a:lvl8pPr marL="3200400" lvl="7"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8pPr>
            <a:lvl9pPr marL="3657600" lvl="8"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9pPr>
          </a:lstStyle>
          <a:p>
            <a:pPr marR="0" defTabSz="685165" eaLnBrk="1" fontAlgn="auto" hangingPunct="1">
              <a:spcBef>
                <a:spcPts val="0"/>
              </a:spcBef>
              <a:spcAft>
                <a:spcPts val="0"/>
              </a:spcAft>
              <a:buClrTx/>
              <a:buSzTx/>
              <a:buFontTx/>
              <a:buNone/>
              <a:defRPr/>
            </a:pPr>
            <a:r>
              <a:rPr kumimoji="0" lang="en-US" altLang="zh-CN"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rPr>
              <a:t>ZStack</a:t>
            </a:r>
            <a:r>
              <a:rPr kumimoji="0" lang="zh-CN" altLang="en-US"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rPr>
              <a:t> 微信公众号</a:t>
            </a:r>
            <a:endParaRPr kumimoji="0" lang="en-US" altLang="zh-CN"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endParaRPr>
          </a:p>
          <a:p>
            <a:pPr marR="0" defTabSz="685165" eaLnBrk="1" fontAlgn="auto" hangingPunct="1">
              <a:spcBef>
                <a:spcPts val="0"/>
              </a:spcBef>
              <a:spcAft>
                <a:spcPts val="0"/>
              </a:spcAft>
              <a:buClrTx/>
              <a:buSzTx/>
              <a:buFontTx/>
              <a:buNone/>
              <a:defRPr/>
            </a:pPr>
            <a:r>
              <a:rPr lang="en-US" altLang="zh-CN" sz="1200" noProof="0" dirty="0">
                <a:solidFill>
                  <a:schemeClr val="bg1"/>
                </a:solidFill>
                <a:latin typeface="Noto Sans CJK SC" panose="020B0200000000000000" charset="-122"/>
                <a:ea typeface="Noto Sans CJK SC" panose="020B0200000000000000" charset="-122"/>
                <a:cs typeface="Noto Sans CJK SC" panose="020B0200000000000000" charset="-122"/>
              </a:rPr>
              <a:t>zstack_io</a:t>
            </a:r>
            <a:endParaRPr kumimoji="0" lang="zh-CN" altLang="en-US"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sp>
        <p:nvSpPr>
          <p:cNvPr id="16" name="文本框 13"/>
          <p:cNvSpPr txBox="1"/>
          <p:nvPr/>
        </p:nvSpPr>
        <p:spPr>
          <a:xfrm>
            <a:off x="6916027" y="4102376"/>
            <a:ext cx="1915354" cy="461665"/>
          </a:xfrm>
          <a:prstGeom prst="rect">
            <a:avLst/>
          </a:prstGeom>
          <a:noFill/>
        </p:spPr>
        <p:txBody>
          <a:bodyPr wrap="square" rtlCol="0">
            <a:spAutoFit/>
          </a:bodyPr>
          <a:lstStyle>
            <a:defPPr>
              <a:defRPr lang="zh-CN"/>
            </a:defPPr>
            <a:lvl1pPr marL="0" lvl="0" indent="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1pPr>
            <a:lvl2pPr marL="341630" lvl="1" indent="1155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2pPr>
            <a:lvl3pPr marL="684530" lvl="2" indent="2298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3pPr>
            <a:lvl4pPr marL="1027430" lvl="3" indent="3441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4pPr>
            <a:lvl5pPr marL="1370330" lvl="4"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5pPr>
            <a:lvl6pPr marL="2286000" lvl="5"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6pPr>
            <a:lvl7pPr marL="2743200" lvl="6"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7pPr>
            <a:lvl8pPr marL="3200400" lvl="7"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8pPr>
            <a:lvl9pPr marL="3657600" lvl="8"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9pPr>
          </a:lstStyle>
          <a:p>
            <a:pPr defTabSz="685165" eaLnBrk="1" fontAlgn="auto" hangingPunct="1">
              <a:spcBef>
                <a:spcPts val="0"/>
              </a:spcBef>
              <a:spcAft>
                <a:spcPts val="0"/>
              </a:spcAft>
              <a:defRPr/>
            </a:pPr>
            <a:r>
              <a:rPr kumimoji="0" lang="en-US" altLang="zh-CN"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rPr>
              <a:t>ZStack</a:t>
            </a:r>
            <a:r>
              <a:rPr kumimoji="0" lang="zh-CN" altLang="en-US"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rPr>
              <a:t> 中国社区</a:t>
            </a:r>
            <a:r>
              <a:rPr kumimoji="0" lang="en-US" altLang="zh-CN"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rPr>
              <a:t>QQ</a:t>
            </a:r>
            <a:r>
              <a:rPr kumimoji="0" lang="zh-CN" altLang="en-US"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rPr>
              <a:t>群</a:t>
            </a:r>
            <a:r>
              <a:rPr lang="en-US" altLang="zh-CN" sz="1200" dirty="0">
                <a:solidFill>
                  <a:schemeClr val="bg1"/>
                </a:solidFill>
                <a:latin typeface="Noto Sans CJK SC" panose="020B0200000000000000" charset="-122"/>
                <a:ea typeface="Noto Sans CJK SC" panose="020B0200000000000000" charset="-122"/>
                <a:cs typeface="Noto Sans CJK SC" panose="020B0200000000000000" charset="-122"/>
              </a:rPr>
              <a:t>443027683</a:t>
            </a:r>
            <a:endParaRPr kumimoji="0" lang="zh-CN" altLang="en-US"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sp>
        <p:nvSpPr>
          <p:cNvPr id="17" name="文本框 13"/>
          <p:cNvSpPr txBox="1"/>
          <p:nvPr/>
        </p:nvSpPr>
        <p:spPr>
          <a:xfrm>
            <a:off x="8831381" y="4102376"/>
            <a:ext cx="1544480" cy="461665"/>
          </a:xfrm>
          <a:prstGeom prst="rect">
            <a:avLst/>
          </a:prstGeom>
          <a:noFill/>
        </p:spPr>
        <p:txBody>
          <a:bodyPr wrap="square" rtlCol="0">
            <a:spAutoFit/>
          </a:bodyPr>
          <a:lstStyle>
            <a:defPPr>
              <a:defRPr lang="zh-CN"/>
            </a:defPPr>
            <a:lvl1pPr marL="0" lvl="0" indent="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1pPr>
            <a:lvl2pPr marL="341630" lvl="1" indent="1155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2pPr>
            <a:lvl3pPr marL="684530" lvl="2" indent="2298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3pPr>
            <a:lvl4pPr marL="1027430" lvl="3" indent="3441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4pPr>
            <a:lvl5pPr marL="1370330" lvl="4"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5pPr>
            <a:lvl6pPr marL="2286000" lvl="5"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6pPr>
            <a:lvl7pPr marL="2743200" lvl="6"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7pPr>
            <a:lvl8pPr marL="3200400" lvl="7"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8pPr>
            <a:lvl9pPr marL="3657600" lvl="8" indent="458470" algn="l" defTabSz="68453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90204" pitchFamily="34" charset="0"/>
                <a:ea typeface="微软雅黑" panose="020B0503020204020204" charset="-122"/>
                <a:cs typeface="+mn-cs"/>
              </a:defRPr>
            </a:lvl9pPr>
          </a:lstStyle>
          <a:p>
            <a:pPr marR="0" defTabSz="685165" eaLnBrk="1" fontAlgn="auto" hangingPunct="1">
              <a:spcBef>
                <a:spcPts val="0"/>
              </a:spcBef>
              <a:spcAft>
                <a:spcPts val="0"/>
              </a:spcAft>
              <a:buClrTx/>
              <a:buSzTx/>
              <a:buFontTx/>
              <a:buNone/>
              <a:defRPr/>
            </a:pPr>
            <a:r>
              <a:rPr kumimoji="0" lang="en-US" altLang="zh-CN"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rPr>
              <a:t>ZStack</a:t>
            </a:r>
            <a:r>
              <a:rPr kumimoji="0" lang="zh-CN" altLang="en-US"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rPr>
              <a:t> 官网</a:t>
            </a:r>
            <a:endParaRPr kumimoji="0" lang="en-US" altLang="zh-CN"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endParaRPr>
          </a:p>
          <a:p>
            <a:pPr marR="0" defTabSz="685165" eaLnBrk="1" fontAlgn="auto" hangingPunct="1">
              <a:spcBef>
                <a:spcPts val="0"/>
              </a:spcBef>
              <a:spcAft>
                <a:spcPts val="0"/>
              </a:spcAft>
              <a:buClrTx/>
              <a:buSzTx/>
              <a:buFontTx/>
              <a:buNone/>
              <a:defRPr/>
            </a:pPr>
            <a:r>
              <a:rPr lang="en-US" altLang="zh-CN" sz="1200" noProof="0" dirty="0" err="1">
                <a:solidFill>
                  <a:schemeClr val="bg1"/>
                </a:solidFill>
                <a:latin typeface="Noto Sans CJK SC" panose="020B0200000000000000" charset="-122"/>
                <a:ea typeface="Noto Sans CJK SC" panose="020B0200000000000000" charset="-122"/>
                <a:cs typeface="Noto Sans CJK SC" panose="020B0200000000000000" charset="-122"/>
              </a:rPr>
              <a:t>www.zstack.io</a:t>
            </a:r>
            <a:endParaRPr kumimoji="0" lang="zh-CN" altLang="en-US" sz="1200" kern="1200" cap="none" spc="0" normalizeH="0" baseline="0" noProof="0" dirty="0">
              <a:solidFill>
                <a:schemeClr val="bg1"/>
              </a:solidFill>
              <a:latin typeface="Noto Sans CJK SC" panose="020B0200000000000000" charset="-122"/>
              <a:ea typeface="Noto Sans CJK SC" panose="020B0200000000000000" charset="-122"/>
              <a:cs typeface="Noto Sans CJK SC" panose="020B0200000000000000" charset="-122"/>
            </a:endParaRPr>
          </a:p>
        </p:txBody>
      </p:sp>
      <p:sp>
        <p:nvSpPr>
          <p:cNvPr id="5" name="矩形 4"/>
          <p:cNvSpPr/>
          <p:nvPr/>
        </p:nvSpPr>
        <p:spPr>
          <a:xfrm>
            <a:off x="7009423" y="2534785"/>
            <a:ext cx="1435464" cy="1448090"/>
          </a:xfrm>
          <a:prstGeom prst="rect">
            <a:avLst/>
          </a:prstGeom>
          <a:solidFill>
            <a:srgbClr val="CB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QQ二群"/>
          <p:cNvPicPr>
            <a:picLocks noChangeAspect="1"/>
          </p:cNvPicPr>
          <p:nvPr/>
        </p:nvPicPr>
        <p:blipFill>
          <a:blip r:embed="rId5"/>
          <a:stretch>
            <a:fillRect/>
          </a:stretch>
        </p:blipFill>
        <p:spPr>
          <a:xfrm>
            <a:off x="7129145" y="2667635"/>
            <a:ext cx="1188720" cy="1188720"/>
          </a:xfrm>
          <a:prstGeom prst="rect">
            <a:avLst/>
          </a:prstGeom>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3F37FE4-311A-6D45-998E-5002CAC416DB}"/>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3" name="文本框 2">
            <a:extLst>
              <a:ext uri="{FF2B5EF4-FFF2-40B4-BE49-F238E27FC236}">
                <a16:creationId xmlns:a16="http://schemas.microsoft.com/office/drawing/2014/main" id="{D2F6618E-3843-DE45-890F-9AD133492527}"/>
              </a:ext>
            </a:extLst>
          </p:cNvPr>
          <p:cNvSpPr txBox="1"/>
          <p:nvPr/>
        </p:nvSpPr>
        <p:spPr>
          <a:xfrm>
            <a:off x="680720" y="352425"/>
            <a:ext cx="3295650" cy="39878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部署最低要求</a:t>
            </a:r>
          </a:p>
        </p:txBody>
      </p:sp>
      <p:graphicFrame>
        <p:nvGraphicFramePr>
          <p:cNvPr id="4" name="表格 3">
            <a:extLst>
              <a:ext uri="{FF2B5EF4-FFF2-40B4-BE49-F238E27FC236}">
                <a16:creationId xmlns:a16="http://schemas.microsoft.com/office/drawing/2014/main" id="{5F1798FB-FA78-D346-A8D2-DBECD8C31F4D}"/>
              </a:ext>
            </a:extLst>
          </p:cNvPr>
          <p:cNvGraphicFramePr>
            <a:graphicFrameLocks noGrp="1"/>
          </p:cNvGraphicFramePr>
          <p:nvPr>
            <p:extLst>
              <p:ext uri="{D42A27DB-BD31-4B8C-83A1-F6EECF244321}">
                <p14:modId xmlns:p14="http://schemas.microsoft.com/office/powerpoint/2010/main" val="377290571"/>
              </p:ext>
            </p:extLst>
          </p:nvPr>
        </p:nvGraphicFramePr>
        <p:xfrm>
          <a:off x="806627" y="1191133"/>
          <a:ext cx="10855150" cy="4475734"/>
        </p:xfrm>
        <a:graphic>
          <a:graphicData uri="http://schemas.openxmlformats.org/drawingml/2006/table">
            <a:tbl>
              <a:tblPr>
                <a:tableStyleId>{306799F8-075E-4A3A-A7F6-7FBC6576F1A4}</a:tableStyleId>
              </a:tblPr>
              <a:tblGrid>
                <a:gridCol w="1556771">
                  <a:extLst>
                    <a:ext uri="{9D8B030D-6E8A-4147-A177-3AD203B41FA5}">
                      <a16:colId xmlns:a16="http://schemas.microsoft.com/office/drawing/2014/main" val="3222234880"/>
                    </a:ext>
                  </a:extLst>
                </a:gridCol>
                <a:gridCol w="5177641">
                  <a:extLst>
                    <a:ext uri="{9D8B030D-6E8A-4147-A177-3AD203B41FA5}">
                      <a16:colId xmlns:a16="http://schemas.microsoft.com/office/drawing/2014/main" val="377150392"/>
                    </a:ext>
                  </a:extLst>
                </a:gridCol>
                <a:gridCol w="4120738">
                  <a:extLst>
                    <a:ext uri="{9D8B030D-6E8A-4147-A177-3AD203B41FA5}">
                      <a16:colId xmlns:a16="http://schemas.microsoft.com/office/drawing/2014/main" val="207617390"/>
                    </a:ext>
                  </a:extLst>
                </a:gridCol>
              </a:tblGrid>
              <a:tr h="337386">
                <a:tc>
                  <a:txBody>
                    <a:bodyPr/>
                    <a:lstStyle/>
                    <a:p>
                      <a:pPr marL="0" marR="0" algn="ctr">
                        <a:spcBef>
                          <a:spcPts val="0"/>
                        </a:spcBef>
                        <a:spcAft>
                          <a:spcPts val="0"/>
                        </a:spcAft>
                      </a:pPr>
                      <a:r>
                        <a:rPr lang="zh-CN" altLang="en-US" sz="1800" kern="100" dirty="0">
                          <a:effectLst/>
                        </a:rPr>
                        <a:t>组件</a:t>
                      </a:r>
                      <a:endParaRPr lang="zh-CN" altLang="en-US" sz="18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marR="0" algn="ctr">
                        <a:spcBef>
                          <a:spcPts val="0"/>
                        </a:spcBef>
                        <a:spcAft>
                          <a:spcPts val="0"/>
                        </a:spcAft>
                      </a:pPr>
                      <a:r>
                        <a:rPr lang="zh-CN" altLang="en-US" sz="1800" kern="100" dirty="0">
                          <a:effectLst/>
                        </a:rPr>
                        <a:t>最低要求</a:t>
                      </a:r>
                      <a:endParaRPr lang="zh-CN" altLang="en-US" sz="18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marR="0" algn="ctr">
                        <a:spcBef>
                          <a:spcPts val="0"/>
                        </a:spcBef>
                        <a:spcAft>
                          <a:spcPts val="0"/>
                        </a:spcAft>
                      </a:pPr>
                      <a:r>
                        <a:rPr lang="zh-CN" altLang="en-US" sz="1800" kern="100" dirty="0">
                          <a:effectLst/>
                        </a:rPr>
                        <a:t>备注</a:t>
                      </a:r>
                      <a:endParaRPr lang="zh-CN" altLang="en-US" sz="18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90729167"/>
                  </a:ext>
                </a:extLst>
              </a:tr>
              <a:tr h="337386">
                <a:tc>
                  <a:txBody>
                    <a:bodyPr/>
                    <a:lstStyle/>
                    <a:p>
                      <a:pPr marL="0" marR="0" algn="ctr">
                        <a:spcBef>
                          <a:spcPts val="0"/>
                        </a:spcBef>
                        <a:spcAft>
                          <a:spcPts val="0"/>
                        </a:spcAft>
                      </a:pPr>
                      <a:r>
                        <a:rPr lang="en" sz="1600" kern="100" dirty="0">
                          <a:effectLst/>
                        </a:rPr>
                        <a:t>CPU</a:t>
                      </a:r>
                      <a:endParaRPr lang="en" sz="16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物理机的</a:t>
                      </a:r>
                      <a:r>
                        <a:rPr lang="en" sz="1400" kern="100" dirty="0">
                          <a:effectLst/>
                        </a:rPr>
                        <a:t>CPU</a:t>
                      </a:r>
                      <a:r>
                        <a:rPr lang="zh-CN" altLang="en-US" sz="1400" kern="100" dirty="0">
                          <a:effectLst/>
                        </a:rPr>
                        <a:t>不低于</a:t>
                      </a:r>
                      <a:r>
                        <a:rPr lang="en-US" altLang="zh-CN" sz="1400" kern="100" dirty="0">
                          <a:effectLst/>
                        </a:rPr>
                        <a:t>8</a:t>
                      </a:r>
                      <a:r>
                        <a:rPr lang="zh-CN" altLang="en-US" sz="1400" kern="100" dirty="0">
                          <a:effectLst/>
                        </a:rPr>
                        <a:t>核心</a:t>
                      </a: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功能测试最低</a:t>
                      </a:r>
                      <a:r>
                        <a:rPr lang="en-US" altLang="zh-CN" sz="1400" kern="100" dirty="0">
                          <a:effectLst/>
                        </a:rPr>
                        <a:t>4</a:t>
                      </a:r>
                      <a:r>
                        <a:rPr lang="zh-CN" altLang="en-US" sz="1400" kern="100" dirty="0">
                          <a:effectLst/>
                        </a:rPr>
                        <a:t>核</a:t>
                      </a:r>
                      <a:r>
                        <a:rPr lang="en-US" altLang="zh-CN" sz="1400" kern="100" dirty="0">
                          <a:effectLst/>
                        </a:rPr>
                        <a:t>CPU</a:t>
                      </a: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66626091"/>
                  </a:ext>
                </a:extLst>
              </a:tr>
              <a:tr h="337386">
                <a:tc>
                  <a:txBody>
                    <a:bodyPr/>
                    <a:lstStyle/>
                    <a:p>
                      <a:pPr marL="0" marR="0" algn="ctr">
                        <a:spcBef>
                          <a:spcPts val="0"/>
                        </a:spcBef>
                        <a:spcAft>
                          <a:spcPts val="0"/>
                        </a:spcAft>
                      </a:pPr>
                      <a:r>
                        <a:rPr lang="zh-CN" altLang="en-US" sz="1600" kern="100" dirty="0">
                          <a:effectLst/>
                        </a:rPr>
                        <a:t>内存</a:t>
                      </a:r>
                      <a:endParaRPr lang="zh-CN" altLang="en-US" sz="16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生产环境不低于</a:t>
                      </a:r>
                      <a:r>
                        <a:rPr lang="en-US" altLang="zh-CN" sz="1400" kern="100" dirty="0">
                          <a:effectLst/>
                        </a:rPr>
                        <a:t>64</a:t>
                      </a:r>
                      <a:r>
                        <a:rPr lang="en" sz="1400" kern="100" dirty="0">
                          <a:effectLst/>
                        </a:rPr>
                        <a:t>G</a:t>
                      </a:r>
                      <a:endParaRPr lang="en"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功能测试最低</a:t>
                      </a:r>
                      <a:r>
                        <a:rPr lang="en-US" altLang="zh-CN" sz="1400" kern="100" dirty="0">
                          <a:effectLst/>
                        </a:rPr>
                        <a:t>8G</a:t>
                      </a:r>
                      <a:r>
                        <a:rPr lang="zh-CN" altLang="en-US" sz="1400" kern="100" dirty="0">
                          <a:effectLst/>
                        </a:rPr>
                        <a:t>内存</a:t>
                      </a: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352186602"/>
                  </a:ext>
                </a:extLst>
              </a:tr>
              <a:tr h="552086">
                <a:tc>
                  <a:txBody>
                    <a:bodyPr/>
                    <a:lstStyle/>
                    <a:p>
                      <a:pPr marL="0" marR="0" algn="ctr">
                        <a:spcBef>
                          <a:spcPts val="0"/>
                        </a:spcBef>
                        <a:spcAft>
                          <a:spcPts val="0"/>
                        </a:spcAft>
                      </a:pPr>
                      <a:r>
                        <a:rPr lang="zh-CN" altLang="en-US" sz="1600" kern="100" dirty="0">
                          <a:effectLst/>
                        </a:rPr>
                        <a:t>系统盘</a:t>
                      </a:r>
                      <a:endParaRPr lang="zh-CN" altLang="en-US" sz="16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最低要求</a:t>
                      </a:r>
                      <a:r>
                        <a:rPr lang="en-US" altLang="zh-CN" sz="1400" kern="100" dirty="0">
                          <a:effectLst/>
                        </a:rPr>
                        <a:t>2</a:t>
                      </a:r>
                      <a:r>
                        <a:rPr lang="zh-CN" altLang="en-US" sz="1400" kern="100" dirty="0">
                          <a:effectLst/>
                        </a:rPr>
                        <a:t>块</a:t>
                      </a:r>
                      <a:r>
                        <a:rPr lang="en-US" altLang="zh-CN" sz="1400" kern="100" dirty="0">
                          <a:effectLst/>
                        </a:rPr>
                        <a:t>600</a:t>
                      </a:r>
                      <a:r>
                        <a:rPr lang="en" sz="1400" kern="100" dirty="0">
                          <a:effectLst/>
                        </a:rPr>
                        <a:t>G 15K RPM SAS</a:t>
                      </a:r>
                      <a:r>
                        <a:rPr lang="zh-CN" altLang="en-US" sz="1400" kern="100" dirty="0">
                          <a:effectLst/>
                        </a:rPr>
                        <a:t>盘；阵列卡级别最低配置</a:t>
                      </a:r>
                      <a:r>
                        <a:rPr lang="en" sz="1400" kern="100" dirty="0">
                          <a:effectLst/>
                        </a:rPr>
                        <a:t>Raid1</a:t>
                      </a:r>
                      <a:endParaRPr lang="en"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 sz="1400" kern="100" dirty="0">
                          <a:effectLst/>
                        </a:rPr>
                        <a:t>功能</a:t>
                      </a:r>
                      <a:r>
                        <a:rPr lang="zh-CN" altLang="en-US" sz="1400" kern="100" dirty="0">
                          <a:effectLst/>
                        </a:rPr>
                        <a:t>测试最低</a:t>
                      </a:r>
                      <a:r>
                        <a:rPr lang="en-US" altLang="zh-CN" sz="1400" kern="100" dirty="0">
                          <a:effectLst/>
                        </a:rPr>
                        <a:t>100G</a:t>
                      </a:r>
                      <a:endParaRPr lang="en"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446684713"/>
                  </a:ext>
                </a:extLst>
              </a:tr>
              <a:tr h="766786">
                <a:tc>
                  <a:txBody>
                    <a:bodyPr/>
                    <a:lstStyle/>
                    <a:p>
                      <a:pPr marL="0" marR="0" algn="ctr">
                        <a:spcBef>
                          <a:spcPts val="0"/>
                        </a:spcBef>
                        <a:spcAft>
                          <a:spcPts val="0"/>
                        </a:spcAft>
                      </a:pPr>
                      <a:r>
                        <a:rPr lang="zh-CN" altLang="en-US" sz="1600" kern="100" dirty="0">
                          <a:effectLst/>
                        </a:rPr>
                        <a:t>数据盘</a:t>
                      </a:r>
                      <a:endParaRPr lang="zh-CN" altLang="en-US" sz="16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dirty="0"/>
                        <a:t>低要求</a:t>
                      </a:r>
                      <a:r>
                        <a:rPr lang="en-US" altLang="zh-CN" sz="1400" dirty="0"/>
                        <a:t>2</a:t>
                      </a:r>
                      <a:r>
                        <a:rPr lang="zh-CN" altLang="en-US" sz="1400" dirty="0"/>
                        <a:t>块</a:t>
                      </a:r>
                      <a:r>
                        <a:rPr lang="en-US" altLang="zh-CN" sz="1400" dirty="0"/>
                        <a:t>2</a:t>
                      </a:r>
                      <a:r>
                        <a:rPr lang="en" sz="1400" dirty="0"/>
                        <a:t>TB 7.2K RPM SATA </a:t>
                      </a:r>
                      <a:r>
                        <a:rPr lang="zh-CN" altLang="en-US" sz="1400" dirty="0"/>
                        <a:t>盘；</a:t>
                      </a:r>
                      <a:endParaRPr lang="en-US" altLang="zh-CN" sz="1400" dirty="0"/>
                    </a:p>
                    <a:p>
                      <a:pPr marL="0" marR="0" algn="l">
                        <a:spcBef>
                          <a:spcPts val="0"/>
                        </a:spcBef>
                        <a:spcAft>
                          <a:spcPts val="0"/>
                        </a:spcAft>
                      </a:pPr>
                      <a:r>
                        <a:rPr lang="zh-CN" altLang="en-US" sz="1400" dirty="0"/>
                        <a:t>阵列卡级别最低配置</a:t>
                      </a:r>
                      <a:r>
                        <a:rPr lang="en" sz="1400" dirty="0"/>
                        <a:t>Raid1</a:t>
                      </a:r>
                      <a:endParaRPr lang="en" sz="1400" dirty="0">
                        <a:latin typeface="Noto Sans Mono CJK SC" panose="020B0500000000000000" pitchFamily="34" charset="-128"/>
                        <a:ea typeface="Noto Sans Mono CJK SC" panose="020B0500000000000000" pitchFamily="34" charset="-128"/>
                      </a:endParaRPr>
                    </a:p>
                  </a:txBody>
                  <a:tcPr marL="68580" marR="6858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功能测试</a:t>
                      </a:r>
                      <a:r>
                        <a:rPr lang="en-US" altLang="zh-CN" sz="1400" kern="100" dirty="0">
                          <a:effectLst/>
                        </a:rPr>
                        <a:t>100G</a:t>
                      </a: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536963891"/>
                  </a:ext>
                </a:extLst>
              </a:tr>
              <a:tr h="337386">
                <a:tc>
                  <a:txBody>
                    <a:bodyPr/>
                    <a:lstStyle/>
                    <a:p>
                      <a:pPr marL="0" marR="0" algn="ctr">
                        <a:spcBef>
                          <a:spcPts val="0"/>
                        </a:spcBef>
                        <a:spcAft>
                          <a:spcPts val="0"/>
                        </a:spcAft>
                      </a:pPr>
                      <a:r>
                        <a:rPr lang="en" sz="1600" kern="100" dirty="0">
                          <a:effectLst/>
                        </a:rPr>
                        <a:t>RAID/SAS</a:t>
                      </a:r>
                      <a:r>
                        <a:rPr lang="zh-CN" altLang="en-US" sz="1600" kern="100" dirty="0">
                          <a:effectLst/>
                        </a:rPr>
                        <a:t>卡</a:t>
                      </a:r>
                      <a:endParaRPr lang="zh-CN" altLang="en-US" sz="16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支持</a:t>
                      </a:r>
                      <a:r>
                        <a:rPr lang="en" sz="1400" kern="100" dirty="0">
                          <a:effectLst/>
                        </a:rPr>
                        <a:t>Raid1、5、10、50、60、JBOD</a:t>
                      </a:r>
                      <a:endParaRPr lang="en"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无需</a:t>
                      </a: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1812930554"/>
                  </a:ext>
                </a:extLst>
              </a:tr>
              <a:tr h="552086">
                <a:tc>
                  <a:txBody>
                    <a:bodyPr/>
                    <a:lstStyle/>
                    <a:p>
                      <a:pPr marL="0" marR="0" algn="ctr">
                        <a:spcBef>
                          <a:spcPts val="0"/>
                        </a:spcBef>
                        <a:spcAft>
                          <a:spcPts val="0"/>
                        </a:spcAft>
                      </a:pPr>
                      <a:r>
                        <a:rPr lang="zh-CN" altLang="en-US" sz="1600" kern="100" dirty="0">
                          <a:effectLst/>
                        </a:rPr>
                        <a:t>网卡</a:t>
                      </a:r>
                      <a:endParaRPr lang="zh-CN" altLang="en-US" sz="16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最低要求</a:t>
                      </a:r>
                      <a:r>
                        <a:rPr lang="en-US" altLang="zh-CN" sz="1400" kern="100" dirty="0">
                          <a:effectLst/>
                        </a:rPr>
                        <a:t>2</a:t>
                      </a:r>
                      <a:r>
                        <a:rPr lang="zh-CN" altLang="en-US" sz="1400" kern="100" dirty="0">
                          <a:effectLst/>
                        </a:rPr>
                        <a:t>个千兆网卡（光口</a:t>
                      </a:r>
                      <a:r>
                        <a:rPr lang="en-US" altLang="zh-CN" sz="1400" kern="100" dirty="0">
                          <a:effectLst/>
                        </a:rPr>
                        <a:t>/</a:t>
                      </a:r>
                      <a:r>
                        <a:rPr lang="zh-CN" altLang="en-US" sz="1400" kern="100" dirty="0">
                          <a:effectLst/>
                        </a:rPr>
                        <a:t>电口均可）</a:t>
                      </a: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en-US" altLang="zh-CN" sz="1400" kern="100" dirty="0">
                          <a:effectLst/>
                        </a:rPr>
                        <a:t>1</a:t>
                      </a:r>
                      <a:r>
                        <a:rPr lang="zh-CN" altLang="en-US" sz="1400" kern="100" dirty="0">
                          <a:effectLst/>
                        </a:rPr>
                        <a:t>个千兆口</a:t>
                      </a: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882982438"/>
                  </a:ext>
                </a:extLst>
              </a:tr>
              <a:tr h="552086">
                <a:tc>
                  <a:txBody>
                    <a:bodyPr/>
                    <a:lstStyle/>
                    <a:p>
                      <a:pPr marL="0" marR="0" algn="ctr">
                        <a:spcBef>
                          <a:spcPts val="0"/>
                        </a:spcBef>
                        <a:spcAft>
                          <a:spcPts val="0"/>
                        </a:spcAft>
                      </a:pPr>
                      <a:r>
                        <a:rPr lang="zh-CN" altLang="en-US" sz="1600" kern="100" dirty="0">
                          <a:effectLst/>
                        </a:rPr>
                        <a:t>交换机端口</a:t>
                      </a:r>
                      <a:endParaRPr lang="zh-CN" altLang="en-US" sz="16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最低要求</a:t>
                      </a:r>
                      <a:r>
                        <a:rPr lang="en-US" altLang="zh-CN" sz="1400" kern="100" dirty="0">
                          <a:effectLst/>
                        </a:rPr>
                        <a:t>4</a:t>
                      </a:r>
                      <a:r>
                        <a:rPr lang="zh-CN" altLang="en-US" sz="1400" kern="100" dirty="0">
                          <a:effectLst/>
                        </a:rPr>
                        <a:t>个千兆网口（光口</a:t>
                      </a:r>
                      <a:r>
                        <a:rPr lang="en-US" altLang="zh-CN" sz="1400" kern="100" dirty="0">
                          <a:effectLst/>
                        </a:rPr>
                        <a:t>/</a:t>
                      </a:r>
                      <a:r>
                        <a:rPr lang="zh-CN" altLang="en-US" sz="1400" kern="100" dirty="0">
                          <a:effectLst/>
                        </a:rPr>
                        <a:t>电口均可）</a:t>
                      </a: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en-US" altLang="zh-CN" sz="1400" kern="100" dirty="0">
                          <a:effectLst/>
                        </a:rPr>
                        <a:t>1</a:t>
                      </a:r>
                      <a:r>
                        <a:rPr lang="zh-CN" altLang="en-US" sz="1400" kern="100" dirty="0">
                          <a:effectLst/>
                        </a:rPr>
                        <a:t>个千兆口</a:t>
                      </a: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875361277"/>
                  </a:ext>
                </a:extLst>
              </a:tr>
              <a:tr h="337386">
                <a:tc>
                  <a:txBody>
                    <a:bodyPr/>
                    <a:lstStyle/>
                    <a:p>
                      <a:pPr marL="0" marR="0" algn="ctr">
                        <a:spcBef>
                          <a:spcPts val="0"/>
                        </a:spcBef>
                        <a:spcAft>
                          <a:spcPts val="0"/>
                        </a:spcAft>
                      </a:pPr>
                      <a:r>
                        <a:rPr lang="zh-CN" altLang="en-US" sz="1600" kern="100" dirty="0">
                          <a:effectLst/>
                        </a:rPr>
                        <a:t>管理</a:t>
                      </a:r>
                      <a:endParaRPr lang="zh-CN" altLang="en-US" sz="16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标准</a:t>
                      </a:r>
                      <a:r>
                        <a:rPr lang="en" sz="1400" kern="100" dirty="0">
                          <a:effectLst/>
                        </a:rPr>
                        <a:t>BMC</a:t>
                      </a:r>
                      <a:r>
                        <a:rPr lang="zh-CN" altLang="en-US" sz="1400" kern="100" dirty="0">
                          <a:effectLst/>
                        </a:rPr>
                        <a:t>管理口</a:t>
                      </a: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977686080"/>
                  </a:ext>
                </a:extLst>
              </a:tr>
              <a:tr h="337386">
                <a:tc>
                  <a:txBody>
                    <a:bodyPr/>
                    <a:lstStyle/>
                    <a:p>
                      <a:pPr marL="0" marR="0" algn="ctr">
                        <a:spcBef>
                          <a:spcPts val="0"/>
                        </a:spcBef>
                        <a:spcAft>
                          <a:spcPts val="0"/>
                        </a:spcAft>
                      </a:pPr>
                      <a:r>
                        <a:rPr lang="zh-CN" altLang="en-US" sz="1600" kern="100" dirty="0">
                          <a:effectLst/>
                        </a:rPr>
                        <a:t>电源</a:t>
                      </a:r>
                      <a:endParaRPr lang="zh-CN" altLang="en-US" sz="16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r>
                        <a:rPr lang="zh-CN" altLang="en-US" sz="1400" kern="100" dirty="0">
                          <a:effectLst/>
                        </a:rPr>
                        <a:t>最低要求双电源</a:t>
                      </a: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algn="l">
                        <a:spcBef>
                          <a:spcPts val="0"/>
                        </a:spcBef>
                        <a:spcAft>
                          <a:spcPts val="0"/>
                        </a:spcAft>
                      </a:pPr>
                      <a:endParaRPr lang="zh-CN" altLang="en-US" sz="1400" kern="100" dirty="0">
                        <a:effectLst/>
                        <a:latin typeface="Noto Sans Mono CJK SC" panose="020B0500000000000000" pitchFamily="34" charset="-128"/>
                        <a:ea typeface="Noto Sans Mono CJK SC" panose="020B0500000000000000" pitchFamily="34" charset="-128"/>
                        <a:cs typeface="Times New Roman" panose="02020603050405020304" pitchFamily="18" charset="0"/>
                      </a:endParaRPr>
                    </a:p>
                  </a:txBody>
                  <a:tcPr marL="68580" marR="685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2757680752"/>
                  </a:ext>
                </a:extLst>
              </a:tr>
            </a:tbl>
          </a:graphicData>
        </a:graphic>
      </p:graphicFrame>
    </p:spTree>
    <p:extLst>
      <p:ext uri="{BB962C8B-B14F-4D97-AF65-F5344CB8AC3E}">
        <p14:creationId xmlns:p14="http://schemas.microsoft.com/office/powerpoint/2010/main" val="209381240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D399EBCE-7150-EB49-8DBD-EC607956D4C5}"/>
              </a:ext>
            </a:extLst>
          </p:cNvPr>
          <p:cNvGraphicFramePr/>
          <p:nvPr>
            <p:extLst>
              <p:ext uri="{D42A27DB-BD31-4B8C-83A1-F6EECF244321}">
                <p14:modId xmlns:p14="http://schemas.microsoft.com/office/powerpoint/2010/main" val="2345664456"/>
              </p:ext>
            </p:extLst>
          </p:nvPr>
        </p:nvGraphicFramePr>
        <p:xfrm>
          <a:off x="5135312" y="1628800"/>
          <a:ext cx="6571179" cy="3953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2047">
            <a:extLst>
              <a:ext uri="{FF2B5EF4-FFF2-40B4-BE49-F238E27FC236}">
                <a16:creationId xmlns:a16="http://schemas.microsoft.com/office/drawing/2014/main" id="{95D11CCA-F907-BA41-9B7C-C30EDA71E30B}"/>
              </a:ext>
            </a:extLst>
          </p:cNvPr>
          <p:cNvSpPr txBox="1">
            <a:spLocks noChangeArrowheads="1"/>
          </p:cNvSpPr>
          <p:nvPr/>
        </p:nvSpPr>
        <p:spPr bwMode="auto">
          <a:xfrm>
            <a:off x="7689491" y="906221"/>
            <a:ext cx="17235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495">
              <a:lnSpc>
                <a:spcPct val="90000"/>
              </a:lnSpc>
              <a:spcBef>
                <a:spcPts val="1000"/>
              </a:spcBef>
              <a:buChar char="•"/>
              <a:defRPr sz="2800">
                <a:solidFill>
                  <a:schemeClr val="tx1"/>
                </a:solidFill>
                <a:latin typeface="Calibri" charset="0"/>
                <a:ea typeface="宋体" charset="-122"/>
              </a:defRPr>
            </a:lvl1pPr>
            <a:lvl2pPr marL="742950" indent="-285750" defTabSz="912495">
              <a:lnSpc>
                <a:spcPct val="90000"/>
              </a:lnSpc>
              <a:spcBef>
                <a:spcPts val="500"/>
              </a:spcBef>
              <a:buChar char="•"/>
              <a:defRPr sz="2400">
                <a:solidFill>
                  <a:schemeClr val="tx1"/>
                </a:solidFill>
                <a:latin typeface="Calibri" charset="0"/>
                <a:ea typeface="宋体" charset="-122"/>
              </a:defRPr>
            </a:lvl2pPr>
            <a:lvl3pPr marL="1143000" indent="-228600" defTabSz="912495">
              <a:lnSpc>
                <a:spcPct val="90000"/>
              </a:lnSpc>
              <a:spcBef>
                <a:spcPts val="500"/>
              </a:spcBef>
              <a:buChar char="•"/>
              <a:defRPr sz="2000">
                <a:solidFill>
                  <a:schemeClr val="tx1"/>
                </a:solidFill>
                <a:latin typeface="Calibri" charset="0"/>
                <a:ea typeface="宋体" charset="-122"/>
              </a:defRPr>
            </a:lvl3pPr>
            <a:lvl4pPr marL="1600200" indent="-228600" defTabSz="912495">
              <a:lnSpc>
                <a:spcPct val="90000"/>
              </a:lnSpc>
              <a:spcBef>
                <a:spcPts val="500"/>
              </a:spcBef>
              <a:buChar char="•"/>
              <a:defRPr>
                <a:solidFill>
                  <a:schemeClr val="tx1"/>
                </a:solidFill>
                <a:latin typeface="Calibri" charset="0"/>
                <a:ea typeface="宋体" charset="-122"/>
              </a:defRPr>
            </a:lvl4pPr>
            <a:lvl5pPr marL="2057400" indent="-228600" defTabSz="912495">
              <a:lnSpc>
                <a:spcPct val="90000"/>
              </a:lnSpc>
              <a:spcBef>
                <a:spcPts val="500"/>
              </a:spcBef>
              <a:buChar char="•"/>
              <a:defRPr>
                <a:solidFill>
                  <a:schemeClr val="tx1"/>
                </a:solidFill>
                <a:latin typeface="Calibri" charset="0"/>
                <a:ea typeface="宋体" charset="-122"/>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9pPr>
          </a:lstStyle>
          <a:p>
            <a:pPr>
              <a:buNone/>
            </a:pPr>
            <a:r>
              <a:rPr lang="zh-CN" altLang="en-US" sz="2000" b="1" dirty="0">
                <a:solidFill>
                  <a:schemeClr val="bg1"/>
                </a:solidFill>
                <a:latin typeface="Noto Sans CJK SC" panose="020B0200000000000000" charset="-122"/>
                <a:ea typeface="Noto Sans CJK SC" panose="020B0200000000000000" charset="-122"/>
                <a:cs typeface="Noto Sans CJK SC" panose="020B0200000000000000" charset="-122"/>
              </a:rPr>
              <a:t>安装部署流程</a:t>
            </a:r>
          </a:p>
        </p:txBody>
      </p:sp>
      <p:sp>
        <p:nvSpPr>
          <p:cNvPr id="6" name="TextBox 13">
            <a:extLst>
              <a:ext uri="{FF2B5EF4-FFF2-40B4-BE49-F238E27FC236}">
                <a16:creationId xmlns:a16="http://schemas.microsoft.com/office/drawing/2014/main" id="{16D83B49-558D-BC46-8330-980559E46260}"/>
              </a:ext>
            </a:extLst>
          </p:cNvPr>
          <p:cNvSpPr txBox="1">
            <a:spLocks noChangeArrowheads="1"/>
          </p:cNvSpPr>
          <p:nvPr/>
        </p:nvSpPr>
        <p:spPr bwMode="auto">
          <a:xfrm>
            <a:off x="733684" y="2132856"/>
            <a:ext cx="1833924" cy="14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11225">
              <a:lnSpc>
                <a:spcPct val="90000"/>
              </a:lnSpc>
              <a:spcBef>
                <a:spcPts val="1000"/>
              </a:spcBef>
              <a:buChar char="•"/>
              <a:defRPr sz="2800">
                <a:solidFill>
                  <a:schemeClr val="tx1"/>
                </a:solidFill>
                <a:latin typeface="Calibri" charset="0"/>
                <a:ea typeface="宋体" charset="-122"/>
              </a:defRPr>
            </a:lvl1pPr>
            <a:lvl2pPr marL="742950" indent="-285750" defTabSz="911225">
              <a:lnSpc>
                <a:spcPct val="90000"/>
              </a:lnSpc>
              <a:spcBef>
                <a:spcPts val="500"/>
              </a:spcBef>
              <a:buChar char="•"/>
              <a:defRPr sz="2400">
                <a:solidFill>
                  <a:schemeClr val="tx1"/>
                </a:solidFill>
                <a:latin typeface="Calibri" charset="0"/>
                <a:ea typeface="宋体" charset="-122"/>
              </a:defRPr>
            </a:lvl2pPr>
            <a:lvl3pPr marL="1143000" indent="-228600" defTabSz="911225">
              <a:lnSpc>
                <a:spcPct val="90000"/>
              </a:lnSpc>
              <a:spcBef>
                <a:spcPts val="500"/>
              </a:spcBef>
              <a:buChar char="•"/>
              <a:defRPr sz="2000">
                <a:solidFill>
                  <a:schemeClr val="tx1"/>
                </a:solidFill>
                <a:latin typeface="Calibri" charset="0"/>
                <a:ea typeface="宋体" charset="-122"/>
              </a:defRPr>
            </a:lvl3pPr>
            <a:lvl4pPr marL="1600200" indent="-228600" defTabSz="911225">
              <a:lnSpc>
                <a:spcPct val="90000"/>
              </a:lnSpc>
              <a:spcBef>
                <a:spcPts val="500"/>
              </a:spcBef>
              <a:buChar char="•"/>
              <a:defRPr>
                <a:solidFill>
                  <a:schemeClr val="tx1"/>
                </a:solidFill>
                <a:latin typeface="Calibri" charset="0"/>
                <a:ea typeface="宋体" charset="-122"/>
              </a:defRPr>
            </a:lvl4pPr>
            <a:lvl5pPr marL="2057400" indent="-228600" defTabSz="911225">
              <a:lnSpc>
                <a:spcPct val="90000"/>
              </a:lnSpc>
              <a:spcBef>
                <a:spcPts val="500"/>
              </a:spcBef>
              <a:buChar char="•"/>
              <a:defRPr>
                <a:solidFill>
                  <a:schemeClr val="tx1"/>
                </a:solidFill>
                <a:latin typeface="Calibri" charset="0"/>
                <a:ea typeface="宋体" charset="-122"/>
              </a:defRPr>
            </a:lvl5pPr>
            <a:lvl6pPr marL="2514600" indent="-228600" defTabSz="91122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6pPr>
            <a:lvl7pPr marL="2971800" indent="-228600" defTabSz="91122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7pPr>
            <a:lvl8pPr marL="3429000" indent="-228600" defTabSz="91122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8pPr>
            <a:lvl9pPr marL="3886200" indent="-228600" defTabSz="91122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9pPr>
          </a:lstStyle>
          <a:p>
            <a:pPr marL="171450" indent="-171450">
              <a:lnSpc>
                <a:spcPct val="150000"/>
              </a:lnSpc>
              <a:buClr>
                <a:srgbClr val="001D33"/>
              </a:buClr>
            </a:pPr>
            <a:r>
              <a:rPr lang="en-US" altLang="zh-CN" sz="1200" dirty="0" err="1">
                <a:solidFill>
                  <a:schemeClr val="bg1"/>
                </a:solidFill>
                <a:latin typeface="Noto Sans CJK SC" panose="020B0200000000000000" charset="-122"/>
                <a:ea typeface="Noto Sans CJK SC" panose="020B0200000000000000" charset="-122"/>
                <a:cs typeface="Microsoft YaHei Light" charset="-122"/>
              </a:rPr>
              <a:t>ZStack</a:t>
            </a:r>
            <a:r>
              <a:rPr lang="zh-CN" altLang="zh-CN" sz="1200" dirty="0">
                <a:solidFill>
                  <a:schemeClr val="bg1"/>
                </a:solidFill>
                <a:latin typeface="Noto Sans CJK SC" panose="020B0200000000000000" charset="-122"/>
                <a:ea typeface="Noto Sans CJK SC" panose="020B0200000000000000" charset="-122"/>
                <a:cs typeface="Microsoft YaHei Light" charset="-122"/>
              </a:rPr>
              <a:t>提供定制</a:t>
            </a:r>
            <a:r>
              <a:rPr lang="en-US" altLang="zh-CN" sz="1200" dirty="0">
                <a:solidFill>
                  <a:schemeClr val="bg1"/>
                </a:solidFill>
                <a:latin typeface="Noto Sans CJK SC" panose="020B0200000000000000" charset="-122"/>
                <a:ea typeface="Noto Sans CJK SC" panose="020B0200000000000000" charset="-122"/>
                <a:cs typeface="Microsoft YaHei Light" charset="-122"/>
              </a:rPr>
              <a:t>ISO</a:t>
            </a:r>
            <a:endParaRPr lang="zh-CN" altLang="zh-CN" sz="1200" dirty="0">
              <a:solidFill>
                <a:schemeClr val="bg1"/>
              </a:solidFill>
              <a:latin typeface="Noto Sans CJK SC" panose="020B0200000000000000" charset="-122"/>
              <a:ea typeface="Noto Sans CJK SC" panose="020B0200000000000000" charset="-122"/>
              <a:cs typeface="Microsoft YaHei Light" charset="-122"/>
            </a:endParaRPr>
          </a:p>
          <a:p>
            <a:pPr marL="171450" indent="-171450">
              <a:lnSpc>
                <a:spcPct val="150000"/>
              </a:lnSpc>
              <a:buClr>
                <a:srgbClr val="001D33"/>
              </a:buClr>
            </a:pPr>
            <a:r>
              <a:rPr lang="zh-CN" altLang="zh-CN" sz="1200" dirty="0">
                <a:solidFill>
                  <a:schemeClr val="bg1"/>
                </a:solidFill>
                <a:latin typeface="Noto Sans CJK SC" panose="020B0200000000000000" charset="-122"/>
                <a:ea typeface="Noto Sans CJK SC" panose="020B0200000000000000" charset="-122"/>
                <a:cs typeface="Microsoft YaHei Light" charset="-122"/>
              </a:rPr>
              <a:t>图形界面安装平台</a:t>
            </a:r>
          </a:p>
          <a:p>
            <a:pPr marL="171450" indent="-171450">
              <a:lnSpc>
                <a:spcPct val="150000"/>
              </a:lnSpc>
              <a:buClr>
                <a:srgbClr val="001D33"/>
              </a:buClr>
            </a:pPr>
            <a:r>
              <a:rPr lang="en-US" altLang="zh-CN" sz="1200" dirty="0" err="1">
                <a:solidFill>
                  <a:schemeClr val="bg1"/>
                </a:solidFill>
                <a:latin typeface="Noto Sans CJK SC" panose="020B0200000000000000" charset="-122"/>
                <a:ea typeface="Noto Sans CJK SC" panose="020B0200000000000000" charset="-122"/>
                <a:cs typeface="Microsoft YaHei Light" charset="-122"/>
              </a:rPr>
              <a:t>Ansible</a:t>
            </a:r>
            <a:r>
              <a:rPr lang="zh-CN" altLang="zh-CN" sz="1200" dirty="0">
                <a:solidFill>
                  <a:schemeClr val="bg1"/>
                </a:solidFill>
                <a:latin typeface="Noto Sans CJK SC" panose="020B0200000000000000" charset="-122"/>
                <a:ea typeface="Noto Sans CJK SC" panose="020B0200000000000000" charset="-122"/>
                <a:cs typeface="Microsoft YaHei Light" charset="-122"/>
              </a:rPr>
              <a:t>自动安装软件</a:t>
            </a:r>
          </a:p>
          <a:p>
            <a:pPr marL="171450" indent="-171450">
              <a:lnSpc>
                <a:spcPct val="150000"/>
              </a:lnSpc>
              <a:spcBef>
                <a:spcPts val="600"/>
              </a:spcBef>
              <a:buClr>
                <a:srgbClr val="001D33"/>
              </a:buClr>
            </a:pPr>
            <a:endParaRPr lang="zh-CN" altLang="zh-CN" sz="1200" dirty="0">
              <a:solidFill>
                <a:schemeClr val="bg1"/>
              </a:solidFill>
              <a:latin typeface="Noto Sans CJK SC" panose="020B0200000000000000" charset="-122"/>
              <a:ea typeface="Noto Sans CJK SC" panose="020B0200000000000000" charset="-122"/>
              <a:cs typeface="Microsoft YaHei Light" charset="-122"/>
            </a:endParaRPr>
          </a:p>
        </p:txBody>
      </p:sp>
      <p:sp>
        <p:nvSpPr>
          <p:cNvPr id="8" name="TextBox 13">
            <a:extLst>
              <a:ext uri="{FF2B5EF4-FFF2-40B4-BE49-F238E27FC236}">
                <a16:creationId xmlns:a16="http://schemas.microsoft.com/office/drawing/2014/main" id="{86EEB688-83DE-4C45-949E-260C3B5F9F6E}"/>
              </a:ext>
            </a:extLst>
          </p:cNvPr>
          <p:cNvSpPr txBox="1">
            <a:spLocks noChangeArrowheads="1"/>
          </p:cNvSpPr>
          <p:nvPr/>
        </p:nvSpPr>
        <p:spPr bwMode="auto">
          <a:xfrm>
            <a:off x="2807689" y="2132856"/>
            <a:ext cx="2000422" cy="1412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11225">
              <a:lnSpc>
                <a:spcPct val="90000"/>
              </a:lnSpc>
              <a:spcBef>
                <a:spcPts val="1000"/>
              </a:spcBef>
              <a:buChar char="•"/>
              <a:defRPr sz="2800">
                <a:solidFill>
                  <a:schemeClr val="tx1"/>
                </a:solidFill>
                <a:latin typeface="Calibri" charset="0"/>
                <a:ea typeface="宋体" charset="-122"/>
              </a:defRPr>
            </a:lvl1pPr>
            <a:lvl2pPr marL="742950" indent="-285750" defTabSz="911225">
              <a:lnSpc>
                <a:spcPct val="90000"/>
              </a:lnSpc>
              <a:spcBef>
                <a:spcPts val="500"/>
              </a:spcBef>
              <a:buChar char="•"/>
              <a:defRPr sz="2400">
                <a:solidFill>
                  <a:schemeClr val="tx1"/>
                </a:solidFill>
                <a:latin typeface="Calibri" charset="0"/>
                <a:ea typeface="宋体" charset="-122"/>
              </a:defRPr>
            </a:lvl2pPr>
            <a:lvl3pPr marL="1143000" indent="-228600" defTabSz="911225">
              <a:lnSpc>
                <a:spcPct val="90000"/>
              </a:lnSpc>
              <a:spcBef>
                <a:spcPts val="500"/>
              </a:spcBef>
              <a:buChar char="•"/>
              <a:defRPr sz="2000">
                <a:solidFill>
                  <a:schemeClr val="tx1"/>
                </a:solidFill>
                <a:latin typeface="Calibri" charset="0"/>
                <a:ea typeface="宋体" charset="-122"/>
              </a:defRPr>
            </a:lvl3pPr>
            <a:lvl4pPr marL="1600200" indent="-228600" defTabSz="911225">
              <a:lnSpc>
                <a:spcPct val="90000"/>
              </a:lnSpc>
              <a:spcBef>
                <a:spcPts val="500"/>
              </a:spcBef>
              <a:buChar char="•"/>
              <a:defRPr>
                <a:solidFill>
                  <a:schemeClr val="tx1"/>
                </a:solidFill>
                <a:latin typeface="Calibri" charset="0"/>
                <a:ea typeface="宋体" charset="-122"/>
              </a:defRPr>
            </a:lvl4pPr>
            <a:lvl5pPr marL="2057400" indent="-228600" defTabSz="911225">
              <a:lnSpc>
                <a:spcPct val="90000"/>
              </a:lnSpc>
              <a:spcBef>
                <a:spcPts val="500"/>
              </a:spcBef>
              <a:buChar char="•"/>
              <a:defRPr>
                <a:solidFill>
                  <a:schemeClr val="tx1"/>
                </a:solidFill>
                <a:latin typeface="Calibri" charset="0"/>
                <a:ea typeface="宋体" charset="-122"/>
              </a:defRPr>
            </a:lvl5pPr>
            <a:lvl6pPr marL="2514600" indent="-228600" defTabSz="91122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6pPr>
            <a:lvl7pPr marL="2971800" indent="-228600" defTabSz="91122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7pPr>
            <a:lvl8pPr marL="3429000" indent="-228600" defTabSz="91122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8pPr>
            <a:lvl9pPr marL="3886200" indent="-228600" defTabSz="91122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9pPr>
          </a:lstStyle>
          <a:p>
            <a:pPr marL="171450" indent="-171450">
              <a:lnSpc>
                <a:spcPct val="150000"/>
              </a:lnSpc>
              <a:buClr>
                <a:srgbClr val="001D33"/>
              </a:buClr>
            </a:pPr>
            <a:r>
              <a:rPr lang="zh-CN" altLang="zh-CN" sz="1200" dirty="0">
                <a:solidFill>
                  <a:schemeClr val="bg1"/>
                </a:solidFill>
                <a:latin typeface="Noto Sans CJK SC" panose="020B0200000000000000" charset="-122"/>
                <a:ea typeface="Noto Sans CJK SC" panose="020B0200000000000000" charset="-122"/>
                <a:cs typeface="Microsoft YaHei Light" charset="-122"/>
              </a:rPr>
              <a:t>产品化程度高</a:t>
            </a:r>
          </a:p>
          <a:p>
            <a:pPr marL="171450" indent="-171450">
              <a:lnSpc>
                <a:spcPct val="150000"/>
              </a:lnSpc>
              <a:buClr>
                <a:srgbClr val="001D33"/>
              </a:buClr>
            </a:pPr>
            <a:r>
              <a:rPr lang="zh-CN" altLang="zh-CN" sz="1200" dirty="0">
                <a:solidFill>
                  <a:schemeClr val="bg1"/>
                </a:solidFill>
                <a:latin typeface="Noto Sans CJK SC" panose="020B0200000000000000" charset="-122"/>
                <a:ea typeface="Noto Sans CJK SC" panose="020B0200000000000000" charset="-122"/>
                <a:cs typeface="Microsoft YaHei Light" charset="-122"/>
              </a:rPr>
              <a:t>无学习上手压力</a:t>
            </a:r>
          </a:p>
          <a:p>
            <a:pPr marL="171450" indent="-171450">
              <a:lnSpc>
                <a:spcPct val="150000"/>
              </a:lnSpc>
              <a:buClr>
                <a:srgbClr val="001D33"/>
              </a:buClr>
            </a:pPr>
            <a:r>
              <a:rPr lang="zh-CN" altLang="zh-CN" sz="1200" dirty="0">
                <a:solidFill>
                  <a:schemeClr val="bg1"/>
                </a:solidFill>
                <a:latin typeface="Noto Sans CJK SC" panose="020B0200000000000000" charset="-122"/>
                <a:ea typeface="Noto Sans CJK SC" panose="020B0200000000000000" charset="-122"/>
                <a:cs typeface="Microsoft YaHei Light" charset="-122"/>
              </a:rPr>
              <a:t>安装过程无需互联网连接</a:t>
            </a:r>
          </a:p>
          <a:p>
            <a:pPr marL="171450" indent="-171450">
              <a:lnSpc>
                <a:spcPct val="150000"/>
              </a:lnSpc>
              <a:spcBef>
                <a:spcPts val="600"/>
              </a:spcBef>
              <a:buClr>
                <a:srgbClr val="001D33"/>
              </a:buClr>
            </a:pPr>
            <a:endParaRPr lang="zh-CN" altLang="zh-CN" sz="1200" dirty="0">
              <a:solidFill>
                <a:schemeClr val="bg1"/>
              </a:solidFill>
              <a:latin typeface="Noto Sans CJK SC" panose="020B0200000000000000" charset="-122"/>
              <a:ea typeface="Noto Sans CJK SC" panose="020B0200000000000000" charset="-122"/>
              <a:cs typeface="Microsoft YaHei Light" charset="-122"/>
            </a:endParaRPr>
          </a:p>
        </p:txBody>
      </p:sp>
      <p:cxnSp>
        <p:nvCxnSpPr>
          <p:cNvPr id="9" name="Straight Connector 28">
            <a:extLst>
              <a:ext uri="{FF2B5EF4-FFF2-40B4-BE49-F238E27FC236}">
                <a16:creationId xmlns:a16="http://schemas.microsoft.com/office/drawing/2014/main" id="{E6D92237-F326-484F-9B4C-9FB20ED68F7B}"/>
              </a:ext>
            </a:extLst>
          </p:cNvPr>
          <p:cNvCxnSpPr>
            <a:cxnSpLocks noChangeShapeType="1"/>
          </p:cNvCxnSpPr>
          <p:nvPr/>
        </p:nvCxnSpPr>
        <p:spPr bwMode="auto">
          <a:xfrm>
            <a:off x="567185" y="1628800"/>
            <a:ext cx="0" cy="1512168"/>
          </a:xfrm>
          <a:prstGeom prst="line">
            <a:avLst/>
          </a:prstGeom>
          <a:noFill/>
          <a:ln w="12700">
            <a:solidFill>
              <a:srgbClr val="001D33">
                <a:alpha val="35000"/>
              </a:srgbClr>
            </a:solidFill>
            <a:round/>
          </a:ln>
          <a:extLst>
            <a:ext uri="{909E8E84-426E-40DD-AFC4-6F175D3DCCD1}">
              <a14:hiddenFill xmlns:a14="http://schemas.microsoft.com/office/drawing/2010/main">
                <a:noFill/>
              </a14:hiddenFill>
            </a:ext>
          </a:extLst>
        </p:spPr>
      </p:cxnSp>
      <p:cxnSp>
        <p:nvCxnSpPr>
          <p:cNvPr id="10" name="Straight Connector 28">
            <a:extLst>
              <a:ext uri="{FF2B5EF4-FFF2-40B4-BE49-F238E27FC236}">
                <a16:creationId xmlns:a16="http://schemas.microsoft.com/office/drawing/2014/main" id="{333172A7-5EDD-1940-B6E8-779B3BD5F682}"/>
              </a:ext>
            </a:extLst>
          </p:cNvPr>
          <p:cNvCxnSpPr>
            <a:cxnSpLocks noChangeShapeType="1"/>
          </p:cNvCxnSpPr>
          <p:nvPr/>
        </p:nvCxnSpPr>
        <p:spPr bwMode="auto">
          <a:xfrm flipH="1">
            <a:off x="2894808" y="1628800"/>
            <a:ext cx="0" cy="1800200"/>
          </a:xfrm>
          <a:prstGeom prst="line">
            <a:avLst/>
          </a:prstGeom>
          <a:noFill/>
          <a:ln w="12700">
            <a:solidFill>
              <a:srgbClr val="001D33">
                <a:alpha val="35000"/>
              </a:srgbClr>
            </a:solidFill>
            <a:round/>
          </a:ln>
          <a:extLst>
            <a:ext uri="{909E8E84-426E-40DD-AFC4-6F175D3DCCD1}">
              <a14:hiddenFill xmlns:a14="http://schemas.microsoft.com/office/drawing/2010/main">
                <a:noFill/>
              </a14:hiddenFill>
            </a:ext>
          </a:extLst>
        </p:spPr>
      </p:cxnSp>
      <p:pic>
        <p:nvPicPr>
          <p:cNvPr id="11" name="图片 10">
            <a:extLst>
              <a:ext uri="{FF2B5EF4-FFF2-40B4-BE49-F238E27FC236}">
                <a16:creationId xmlns:a16="http://schemas.microsoft.com/office/drawing/2014/main" id="{B1FE7FE0-6E92-8D41-9C28-3EC9A83BB695}"/>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9415" y="3755271"/>
            <a:ext cx="2419136" cy="1113889"/>
          </a:xfrm>
          <a:prstGeom prst="rect">
            <a:avLst/>
          </a:prstGeom>
        </p:spPr>
      </p:pic>
      <p:pic>
        <p:nvPicPr>
          <p:cNvPr id="12" name="Picture 3">
            <a:extLst>
              <a:ext uri="{FF2B5EF4-FFF2-40B4-BE49-F238E27FC236}">
                <a16:creationId xmlns:a16="http://schemas.microsoft.com/office/drawing/2014/main" id="{58EC7BA0-7CB7-C243-81F4-8635ED59CE22}"/>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9376" y="4953507"/>
            <a:ext cx="874853" cy="874853"/>
          </a:xfrm>
          <a:prstGeom prst="rect">
            <a:avLst/>
          </a:prstGeom>
          <a:noFill/>
        </p:spPr>
      </p:pic>
      <p:pic>
        <p:nvPicPr>
          <p:cNvPr id="13" name="图片 12">
            <a:extLst>
              <a:ext uri="{FF2B5EF4-FFF2-40B4-BE49-F238E27FC236}">
                <a16:creationId xmlns:a16="http://schemas.microsoft.com/office/drawing/2014/main" id="{E03E3A20-DF0D-A545-9B02-630BCD852741}"/>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81991" y="4197690"/>
            <a:ext cx="469488" cy="455446"/>
          </a:xfrm>
          <a:prstGeom prst="rect">
            <a:avLst/>
          </a:prstGeom>
        </p:spPr>
      </p:pic>
      <p:grpSp>
        <p:nvGrpSpPr>
          <p:cNvPr id="14" name="Group 6">
            <a:extLst>
              <a:ext uri="{FF2B5EF4-FFF2-40B4-BE49-F238E27FC236}">
                <a16:creationId xmlns:a16="http://schemas.microsoft.com/office/drawing/2014/main" id="{0FF1BE4C-F4CA-9848-895D-17A3CB839AA2}"/>
              </a:ext>
            </a:extLst>
          </p:cNvPr>
          <p:cNvGrpSpPr/>
          <p:nvPr/>
        </p:nvGrpSpPr>
        <p:grpSpPr>
          <a:xfrm>
            <a:off x="2135560" y="4293096"/>
            <a:ext cx="2050072" cy="2050072"/>
            <a:chOff x="2135560" y="4293096"/>
            <a:chExt cx="2050072" cy="2050072"/>
          </a:xfrm>
        </p:grpSpPr>
        <p:pic>
          <p:nvPicPr>
            <p:cNvPr id="15" name="Picture 5">
              <a:extLst>
                <a:ext uri="{FF2B5EF4-FFF2-40B4-BE49-F238E27FC236}">
                  <a16:creationId xmlns:a16="http://schemas.microsoft.com/office/drawing/2014/main" id="{BB5A98B3-EF04-8143-9EDA-0B6CBC1106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35560" y="4293096"/>
              <a:ext cx="2050072" cy="2050072"/>
            </a:xfrm>
            <a:prstGeom prst="rect">
              <a:avLst/>
            </a:prstGeom>
          </p:spPr>
        </p:pic>
        <p:grpSp>
          <p:nvGrpSpPr>
            <p:cNvPr id="16" name="组合 17">
              <a:extLst>
                <a:ext uri="{FF2B5EF4-FFF2-40B4-BE49-F238E27FC236}">
                  <a16:creationId xmlns:a16="http://schemas.microsoft.com/office/drawing/2014/main" id="{D09F2A64-4193-3E43-994F-AABE9C527D74}"/>
                </a:ext>
              </a:extLst>
            </p:cNvPr>
            <p:cNvGrpSpPr/>
            <p:nvPr/>
          </p:nvGrpSpPr>
          <p:grpSpPr>
            <a:xfrm>
              <a:off x="2492591" y="5328238"/>
              <a:ext cx="1364253" cy="337590"/>
              <a:chOff x="5522776" y="3933056"/>
              <a:chExt cx="5953944" cy="1146448"/>
            </a:xfrm>
            <a:solidFill>
              <a:schemeClr val="bg1"/>
            </a:solidFill>
          </p:grpSpPr>
          <p:pic>
            <p:nvPicPr>
              <p:cNvPr id="17" name="图片 8">
                <a:extLst>
                  <a:ext uri="{FF2B5EF4-FFF2-40B4-BE49-F238E27FC236}">
                    <a16:creationId xmlns:a16="http://schemas.microsoft.com/office/drawing/2014/main" id="{D7FD3707-BD0C-DB40-8B10-6DD3A3074096}"/>
                  </a:ext>
                </a:extLst>
              </p:cNvPr>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926524" y="3933056"/>
                <a:ext cx="1146448" cy="1146448"/>
              </a:xfrm>
              <a:prstGeom prst="rect">
                <a:avLst/>
              </a:prstGeom>
              <a:grpFill/>
            </p:spPr>
          </p:pic>
          <p:pic>
            <p:nvPicPr>
              <p:cNvPr id="18" name="图片 9">
                <a:extLst>
                  <a:ext uri="{FF2B5EF4-FFF2-40B4-BE49-F238E27FC236}">
                    <a16:creationId xmlns:a16="http://schemas.microsoft.com/office/drawing/2014/main" id="{697656C6-29F2-604B-8AE9-9DC7806D9807}"/>
                  </a:ext>
                </a:extLst>
              </p:cNvPr>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128398" y="3933056"/>
                <a:ext cx="1146448" cy="1146448"/>
              </a:xfrm>
              <a:prstGeom prst="rect">
                <a:avLst/>
              </a:prstGeom>
              <a:grpFill/>
            </p:spPr>
          </p:pic>
          <p:pic>
            <p:nvPicPr>
              <p:cNvPr id="19" name="图片 10">
                <a:extLst>
                  <a:ext uri="{FF2B5EF4-FFF2-40B4-BE49-F238E27FC236}">
                    <a16:creationId xmlns:a16="http://schemas.microsoft.com/office/drawing/2014/main" id="{F5794CDC-3855-B54B-8C6B-11F277068228}"/>
                  </a:ext>
                </a:extLst>
              </p:cNvPr>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330272" y="3933056"/>
                <a:ext cx="1146448" cy="1146448"/>
              </a:xfrm>
              <a:prstGeom prst="rect">
                <a:avLst/>
              </a:prstGeom>
              <a:grpFill/>
            </p:spPr>
          </p:pic>
          <p:pic>
            <p:nvPicPr>
              <p:cNvPr id="20" name="图片 11">
                <a:extLst>
                  <a:ext uri="{FF2B5EF4-FFF2-40B4-BE49-F238E27FC236}">
                    <a16:creationId xmlns:a16="http://schemas.microsoft.com/office/drawing/2014/main" id="{DD475DDC-BB49-5348-A4B4-4E51B24DDF1D}"/>
                  </a:ext>
                </a:extLst>
              </p:cNvPr>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24650" y="3933056"/>
                <a:ext cx="1146448" cy="1146448"/>
              </a:xfrm>
              <a:prstGeom prst="rect">
                <a:avLst/>
              </a:prstGeom>
              <a:grpFill/>
            </p:spPr>
          </p:pic>
          <p:pic>
            <p:nvPicPr>
              <p:cNvPr id="21" name="图片 12">
                <a:extLst>
                  <a:ext uri="{FF2B5EF4-FFF2-40B4-BE49-F238E27FC236}">
                    <a16:creationId xmlns:a16="http://schemas.microsoft.com/office/drawing/2014/main" id="{5C676E34-E342-734B-803F-D2845647E608}"/>
                  </a:ext>
                </a:extLst>
              </p:cNvPr>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22776" y="3933056"/>
                <a:ext cx="1146448" cy="1146448"/>
              </a:xfrm>
              <a:prstGeom prst="rect">
                <a:avLst/>
              </a:prstGeom>
              <a:grpFill/>
            </p:spPr>
          </p:pic>
        </p:grpSp>
      </p:grpSp>
      <p:sp>
        <p:nvSpPr>
          <p:cNvPr id="22" name="文本框 21">
            <a:extLst>
              <a:ext uri="{FF2B5EF4-FFF2-40B4-BE49-F238E27FC236}">
                <a16:creationId xmlns:a16="http://schemas.microsoft.com/office/drawing/2014/main" id="{DA062F90-568F-8C4C-A364-83F9DD0662DA}"/>
              </a:ext>
            </a:extLst>
          </p:cNvPr>
          <p:cNvSpPr txBox="1"/>
          <p:nvPr/>
        </p:nvSpPr>
        <p:spPr>
          <a:xfrm>
            <a:off x="680720" y="352425"/>
            <a:ext cx="3295650" cy="39878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 </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安装部署</a:t>
            </a:r>
          </a:p>
        </p:txBody>
      </p:sp>
      <p:sp>
        <p:nvSpPr>
          <p:cNvPr id="23" name="矩形 22">
            <a:extLst>
              <a:ext uri="{FF2B5EF4-FFF2-40B4-BE49-F238E27FC236}">
                <a16:creationId xmlns:a16="http://schemas.microsoft.com/office/drawing/2014/main" id="{46B14B7A-0214-A74F-886E-EBCAF4AB7943}"/>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sp>
        <p:nvSpPr>
          <p:cNvPr id="24" name="TextBox 2047">
            <a:extLst>
              <a:ext uri="{FF2B5EF4-FFF2-40B4-BE49-F238E27FC236}">
                <a16:creationId xmlns:a16="http://schemas.microsoft.com/office/drawing/2014/main" id="{9DBEE216-73C4-9741-B064-95F2D82089FC}"/>
              </a:ext>
            </a:extLst>
          </p:cNvPr>
          <p:cNvSpPr txBox="1">
            <a:spLocks noChangeArrowheads="1"/>
          </p:cNvSpPr>
          <p:nvPr/>
        </p:nvSpPr>
        <p:spPr bwMode="auto">
          <a:xfrm>
            <a:off x="2077730" y="1430619"/>
            <a:ext cx="97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495">
              <a:lnSpc>
                <a:spcPct val="90000"/>
              </a:lnSpc>
              <a:spcBef>
                <a:spcPts val="1000"/>
              </a:spcBef>
              <a:buChar char="•"/>
              <a:defRPr sz="2800">
                <a:solidFill>
                  <a:schemeClr val="tx1"/>
                </a:solidFill>
                <a:latin typeface="Calibri" charset="0"/>
                <a:ea typeface="宋体" charset="-122"/>
              </a:defRPr>
            </a:lvl1pPr>
            <a:lvl2pPr marL="742950" indent="-285750" defTabSz="912495">
              <a:lnSpc>
                <a:spcPct val="90000"/>
              </a:lnSpc>
              <a:spcBef>
                <a:spcPts val="500"/>
              </a:spcBef>
              <a:buChar char="•"/>
              <a:defRPr sz="2400">
                <a:solidFill>
                  <a:schemeClr val="tx1"/>
                </a:solidFill>
                <a:latin typeface="Calibri" charset="0"/>
                <a:ea typeface="宋体" charset="-122"/>
              </a:defRPr>
            </a:lvl2pPr>
            <a:lvl3pPr marL="1143000" indent="-228600" defTabSz="912495">
              <a:lnSpc>
                <a:spcPct val="90000"/>
              </a:lnSpc>
              <a:spcBef>
                <a:spcPts val="500"/>
              </a:spcBef>
              <a:buChar char="•"/>
              <a:defRPr sz="2000">
                <a:solidFill>
                  <a:schemeClr val="tx1"/>
                </a:solidFill>
                <a:latin typeface="Calibri" charset="0"/>
                <a:ea typeface="宋体" charset="-122"/>
              </a:defRPr>
            </a:lvl3pPr>
            <a:lvl4pPr marL="1600200" indent="-228600" defTabSz="912495">
              <a:lnSpc>
                <a:spcPct val="90000"/>
              </a:lnSpc>
              <a:spcBef>
                <a:spcPts val="500"/>
              </a:spcBef>
              <a:buChar char="•"/>
              <a:defRPr>
                <a:solidFill>
                  <a:schemeClr val="tx1"/>
                </a:solidFill>
                <a:latin typeface="Calibri" charset="0"/>
                <a:ea typeface="宋体" charset="-122"/>
              </a:defRPr>
            </a:lvl4pPr>
            <a:lvl5pPr marL="2057400" indent="-228600" defTabSz="912495">
              <a:lnSpc>
                <a:spcPct val="90000"/>
              </a:lnSpc>
              <a:spcBef>
                <a:spcPts val="500"/>
              </a:spcBef>
              <a:buChar char="•"/>
              <a:defRPr>
                <a:solidFill>
                  <a:schemeClr val="tx1"/>
                </a:solidFill>
                <a:latin typeface="Calibri" charset="0"/>
                <a:ea typeface="宋体" charset="-122"/>
              </a:defRPr>
            </a:lvl5pPr>
            <a:lvl6pPr marL="2514600" indent="-228600" defTabSz="91249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6pPr>
            <a:lvl7pPr marL="2971800" indent="-228600" defTabSz="91249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7pPr>
            <a:lvl8pPr marL="3429000" indent="-228600" defTabSz="91249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8pPr>
            <a:lvl9pPr marL="3886200" indent="-228600" defTabSz="912495"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charset="0"/>
                <a:ea typeface="宋体" charset="-122"/>
              </a:defRPr>
            </a:lvl9pPr>
          </a:lstStyle>
          <a:p>
            <a:pPr>
              <a:buNone/>
            </a:pPr>
            <a:r>
              <a:rPr lang="zh-CN" altLang="en-US" sz="2000" b="1" dirty="0">
                <a:solidFill>
                  <a:schemeClr val="bg1"/>
                </a:solidFill>
                <a:latin typeface="Noto Sans CJK SC" panose="020B0200000000000000" charset="-122"/>
                <a:ea typeface="Noto Sans CJK SC" panose="020B0200000000000000" charset="-122"/>
                <a:cs typeface="Noto Sans CJK SC" panose="020B0200000000000000" charset="-122"/>
              </a:rPr>
              <a:t>易部署</a:t>
            </a:r>
          </a:p>
        </p:txBody>
      </p:sp>
    </p:spTree>
    <p:extLst>
      <p:ext uri="{BB962C8B-B14F-4D97-AF65-F5344CB8AC3E}">
        <p14:creationId xmlns:p14="http://schemas.microsoft.com/office/powerpoint/2010/main" val="419408202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2C355ED-B26A-D340-B5A1-8F6300E09614}"/>
              </a:ext>
            </a:extLst>
          </p:cNvPr>
          <p:cNvSpPr txBox="1"/>
          <p:nvPr/>
        </p:nvSpPr>
        <p:spPr>
          <a:xfrm>
            <a:off x="680720" y="352425"/>
            <a:ext cx="3295650" cy="398780"/>
          </a:xfrm>
          <a:prstGeom prst="rect">
            <a:avLst/>
          </a:prstGeom>
          <a:noFill/>
        </p:spPr>
        <p:txBody>
          <a:bodyPr wrap="square" rtlCol="0">
            <a:spAutoFit/>
          </a:bodyPr>
          <a:lstStyle/>
          <a:p>
            <a:r>
              <a:rPr lang="en-US" altLang="zh-CN" sz="2000" dirty="0" err="1">
                <a:solidFill>
                  <a:schemeClr val="bg1"/>
                </a:solidFill>
                <a:latin typeface="Noto Sans CJK SC" panose="020B0200000000000000" charset="-122"/>
                <a:ea typeface="Noto Sans CJK SC" panose="020B0200000000000000" charset="-122"/>
                <a:cs typeface="Noto Sans CJK SC" panose="020B0200000000000000" charset="-122"/>
              </a:rPr>
              <a:t>ZStack</a:t>
            </a:r>
            <a:r>
              <a:rPr lang="en-US" altLang="zh-CN" sz="2000" dirty="0">
                <a:solidFill>
                  <a:schemeClr val="bg1"/>
                </a:solidFill>
                <a:latin typeface="Noto Sans CJK SC" panose="020B0200000000000000" charset="-122"/>
                <a:ea typeface="Noto Sans CJK SC" panose="020B0200000000000000" charset="-122"/>
                <a:cs typeface="Noto Sans CJK SC" panose="020B0200000000000000" charset="-122"/>
              </a:rPr>
              <a:t> </a:t>
            </a:r>
            <a:r>
              <a:rPr lang="zh-CN" altLang="en-US" sz="2000" dirty="0">
                <a:solidFill>
                  <a:schemeClr val="bg1"/>
                </a:solidFill>
                <a:latin typeface="Noto Sans CJK SC" panose="020B0200000000000000" charset="-122"/>
                <a:ea typeface="Noto Sans CJK SC" panose="020B0200000000000000" charset="-122"/>
                <a:cs typeface="Noto Sans CJK SC" panose="020B0200000000000000" charset="-122"/>
              </a:rPr>
              <a:t>部署步骤</a:t>
            </a:r>
          </a:p>
        </p:txBody>
      </p:sp>
      <p:sp>
        <p:nvSpPr>
          <p:cNvPr id="3" name="矩形 2">
            <a:extLst>
              <a:ext uri="{FF2B5EF4-FFF2-40B4-BE49-F238E27FC236}">
                <a16:creationId xmlns:a16="http://schemas.microsoft.com/office/drawing/2014/main" id="{D2464799-2D2B-CB46-B6B5-867342D60AB1}"/>
              </a:ext>
            </a:extLst>
          </p:cNvPr>
          <p:cNvSpPr/>
          <p:nvPr/>
        </p:nvSpPr>
        <p:spPr>
          <a:xfrm>
            <a:off x="40944" y="322627"/>
            <a:ext cx="551719" cy="400110"/>
          </a:xfrm>
          <a:prstGeom prst="rect">
            <a:avLst/>
          </a:prstGeom>
        </p:spPr>
        <p:txBody>
          <a:bodyPr wrap="square">
            <a:spAutoFit/>
          </a:bodyPr>
          <a:lstStyle/>
          <a:p>
            <a:pPr algn="ctr" defTabSz="456565">
              <a:defRPr/>
            </a:pPr>
            <a:r>
              <a:rPr kumimoji="1" lang="en-US" altLang="zh-CN" sz="2000" b="1" dirty="0">
                <a:solidFill>
                  <a:schemeClr val="bg1"/>
                </a:solidFill>
                <a:latin typeface="Noto Sans CJK SC" panose="020B0200000000000000" charset="-122"/>
                <a:ea typeface="Noto Sans CJK SC" panose="020B0200000000000000" charset="-122"/>
                <a:cs typeface="Arial" panose="020B0604020202090204" pitchFamily="34" charset="0"/>
              </a:rPr>
              <a:t>01</a:t>
            </a:r>
          </a:p>
        </p:txBody>
      </p:sp>
      <p:cxnSp>
        <p:nvCxnSpPr>
          <p:cNvPr id="24" name="Straight Connector 28">
            <a:extLst>
              <a:ext uri="{FF2B5EF4-FFF2-40B4-BE49-F238E27FC236}">
                <a16:creationId xmlns:a16="http://schemas.microsoft.com/office/drawing/2014/main" id="{3262DF1E-7147-1D48-B1C8-4055D2A04B77}"/>
              </a:ext>
            </a:extLst>
          </p:cNvPr>
          <p:cNvCxnSpPr>
            <a:cxnSpLocks noChangeShapeType="1"/>
          </p:cNvCxnSpPr>
          <p:nvPr/>
        </p:nvCxnSpPr>
        <p:spPr bwMode="auto">
          <a:xfrm>
            <a:off x="839416" y="1828632"/>
            <a:ext cx="0" cy="1558914"/>
          </a:xfrm>
          <a:prstGeom prst="line">
            <a:avLst/>
          </a:prstGeom>
          <a:noFill/>
          <a:ln w="12700">
            <a:solidFill>
              <a:srgbClr val="001D33">
                <a:alpha val="35000"/>
              </a:srgbClr>
            </a:solidFill>
            <a:round/>
          </a:ln>
          <a:extLst>
            <a:ext uri="{909E8E84-426E-40DD-AFC4-6F175D3DCCD1}">
              <a14:hiddenFill xmlns:a14="http://schemas.microsoft.com/office/drawing/2010/main">
                <a:noFill/>
              </a14:hiddenFill>
            </a:ext>
          </a:extLst>
        </p:spPr>
      </p:cxnSp>
      <p:sp>
        <p:nvSpPr>
          <p:cNvPr id="25" name="矩形 24">
            <a:extLst>
              <a:ext uri="{FF2B5EF4-FFF2-40B4-BE49-F238E27FC236}">
                <a16:creationId xmlns:a16="http://schemas.microsoft.com/office/drawing/2014/main" id="{F0F577B6-FC41-194F-8817-C8C9B7595B12}"/>
              </a:ext>
            </a:extLst>
          </p:cNvPr>
          <p:cNvSpPr/>
          <p:nvPr/>
        </p:nvSpPr>
        <p:spPr>
          <a:xfrm>
            <a:off x="839416" y="813015"/>
            <a:ext cx="2428870" cy="523220"/>
          </a:xfrm>
          <a:prstGeom prst="rect">
            <a:avLst/>
          </a:prstGeom>
        </p:spPr>
        <p:txBody>
          <a:bodyPr wrap="none">
            <a:spAutoFit/>
          </a:bodyPr>
          <a:lstStyle/>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刻录工具：</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UltraISO</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en"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rufus</a:t>
            </a:r>
            <a:endPar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a:p>
            <a:pPr algn="just"/>
            <a:r>
              <a:rPr lang="zh-CN" altLang="e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刻录</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介质：</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DVD</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光盘、</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U</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盘</a:t>
            </a:r>
          </a:p>
        </p:txBody>
      </p:sp>
      <p:sp>
        <p:nvSpPr>
          <p:cNvPr id="60" name="矩形 59">
            <a:extLst>
              <a:ext uri="{FF2B5EF4-FFF2-40B4-BE49-F238E27FC236}">
                <a16:creationId xmlns:a16="http://schemas.microsoft.com/office/drawing/2014/main" id="{B2A2A650-1FF5-C64C-8CEC-F55CCA731333}"/>
              </a:ext>
            </a:extLst>
          </p:cNvPr>
          <p:cNvSpPr/>
          <p:nvPr/>
        </p:nvSpPr>
        <p:spPr>
          <a:xfrm>
            <a:off x="339046" y="1391108"/>
            <a:ext cx="4373942" cy="738664"/>
          </a:xfrm>
          <a:prstGeom prst="rect">
            <a:avLst/>
          </a:prstGeom>
        </p:spPr>
        <p:txBody>
          <a:bodyPr wrap="square">
            <a:spAutoFit/>
          </a:bodyPr>
          <a:lstStyle/>
          <a:p>
            <a:pPr indent="266700"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使用</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rufus-3.6</a:t>
            </a:r>
            <a:r>
              <a:rPr lang="zh-CN" altLang="e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将</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ISO</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镜像刻录到</a:t>
            </a:r>
            <a:r>
              <a:rPr lang="en"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U</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盘。 </a:t>
            </a:r>
          </a:p>
          <a:p>
            <a:pPr algn="just"/>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操作步骤 </a:t>
            </a:r>
            <a:endPar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a:p>
            <a:pPr algn="just"/>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1. </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插入</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U</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盘并打开</a:t>
            </a:r>
            <a:r>
              <a:rPr lang="en-US" altLang="zh-CN" sz="1400" kern="100" dirty="0" err="1">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rufus</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刻录工具：</a:t>
            </a:r>
          </a:p>
        </p:txBody>
      </p:sp>
      <p:sp>
        <p:nvSpPr>
          <p:cNvPr id="62" name="矩形 61">
            <a:extLst>
              <a:ext uri="{FF2B5EF4-FFF2-40B4-BE49-F238E27FC236}">
                <a16:creationId xmlns:a16="http://schemas.microsoft.com/office/drawing/2014/main" id="{ED017503-34F2-CC49-A23E-49BD7A15BF21}"/>
              </a:ext>
            </a:extLst>
          </p:cNvPr>
          <p:cNvSpPr/>
          <p:nvPr/>
        </p:nvSpPr>
        <p:spPr>
          <a:xfrm>
            <a:off x="4374617" y="787618"/>
            <a:ext cx="4549099" cy="523220"/>
          </a:xfrm>
          <a:prstGeom prst="rect">
            <a:avLst/>
          </a:prstGeom>
        </p:spPr>
        <p:txBody>
          <a:bodyPr wrap="square">
            <a:spAutoFit/>
          </a:bodyPr>
          <a:lstStyle/>
          <a:p>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操作步骤</a:t>
            </a:r>
            <a:endPar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endParaRPr>
          </a:p>
          <a:p>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2.</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引导类型选择</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选择镜像文件，点击选择添加</a:t>
            </a:r>
            <a:r>
              <a:rPr lang="en-US" altLang="zh-CN"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ISO</a:t>
            </a:r>
            <a:r>
              <a:rPr lang="zh-CN" altLang="en-US" sz="1400" kern="100" dirty="0">
                <a:solidFill>
                  <a:schemeClr val="bg1"/>
                </a:solidFill>
                <a:latin typeface="Noto Sans Mono CJK SC" panose="020B0500000000000000" pitchFamily="34" charset="-128"/>
                <a:ea typeface="Noto Sans Mono CJK SC" panose="020B0500000000000000" pitchFamily="34" charset="-128"/>
                <a:cs typeface="Times New Roman" panose="02020603050405020304" pitchFamily="18" charset="0"/>
              </a:rPr>
              <a:t>文件</a:t>
            </a:r>
          </a:p>
        </p:txBody>
      </p:sp>
      <p:pic>
        <p:nvPicPr>
          <p:cNvPr id="64" name="图片 63">
            <a:extLst>
              <a:ext uri="{FF2B5EF4-FFF2-40B4-BE49-F238E27FC236}">
                <a16:creationId xmlns:a16="http://schemas.microsoft.com/office/drawing/2014/main" id="{3A01F599-3A8A-6B49-A1DD-FE402810B75A}"/>
              </a:ext>
            </a:extLst>
          </p:cNvPr>
          <p:cNvPicPr>
            <a:picLocks noChangeAspect="1"/>
          </p:cNvPicPr>
          <p:nvPr/>
        </p:nvPicPr>
        <p:blipFill>
          <a:blip r:embed="rId2"/>
          <a:stretch>
            <a:fillRect/>
          </a:stretch>
        </p:blipFill>
        <p:spPr>
          <a:xfrm>
            <a:off x="592663" y="2129772"/>
            <a:ext cx="2889650" cy="4290071"/>
          </a:xfrm>
          <a:prstGeom prst="rect">
            <a:avLst/>
          </a:prstGeom>
        </p:spPr>
      </p:pic>
      <p:pic>
        <p:nvPicPr>
          <p:cNvPr id="65" name="图片 64">
            <a:extLst>
              <a:ext uri="{FF2B5EF4-FFF2-40B4-BE49-F238E27FC236}">
                <a16:creationId xmlns:a16="http://schemas.microsoft.com/office/drawing/2014/main" id="{29A95103-718F-C843-96FF-B48E345515B4}"/>
              </a:ext>
            </a:extLst>
          </p:cNvPr>
          <p:cNvPicPr>
            <a:picLocks noChangeAspect="1"/>
          </p:cNvPicPr>
          <p:nvPr/>
        </p:nvPicPr>
        <p:blipFill>
          <a:blip r:embed="rId3"/>
          <a:stretch>
            <a:fillRect/>
          </a:stretch>
        </p:blipFill>
        <p:spPr>
          <a:xfrm>
            <a:off x="4437952" y="1391108"/>
            <a:ext cx="6497092" cy="5044015"/>
          </a:xfrm>
          <a:prstGeom prst="rect">
            <a:avLst/>
          </a:prstGeom>
        </p:spPr>
      </p:pic>
    </p:spTree>
    <p:extLst>
      <p:ext uri="{BB962C8B-B14F-4D97-AF65-F5344CB8AC3E}">
        <p14:creationId xmlns:p14="http://schemas.microsoft.com/office/powerpoint/2010/main" val="1365096428"/>
      </p:ext>
    </p:extLst>
  </p:cSld>
  <p:clrMapOvr>
    <a:masterClrMapping/>
  </p:clrMapOvr>
  <p:transition spd="slow">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7653</TotalTime>
  <Words>5766</Words>
  <Application>Microsoft Macintosh PowerPoint</Application>
  <PresentationFormat>宽屏</PresentationFormat>
  <Paragraphs>655</Paragraphs>
  <Slides>64</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64</vt:i4>
      </vt:variant>
    </vt:vector>
  </HeadingPairs>
  <TitlesOfParts>
    <vt:vector size="77" baseType="lpstr">
      <vt:lpstr>DengXian</vt:lpstr>
      <vt:lpstr>DengXian</vt:lpstr>
      <vt:lpstr>华文细黑</vt:lpstr>
      <vt:lpstr>微软雅黑</vt:lpstr>
      <vt:lpstr>ArialMT</vt:lpstr>
      <vt:lpstr>ArialUnicodeMS</vt:lpstr>
      <vt:lpstr>MicrosoftYaHei</vt:lpstr>
      <vt:lpstr>Noto Sans CJK SC</vt:lpstr>
      <vt:lpstr>Noto Sans Mono CJK SC</vt:lpstr>
      <vt:lpstr>Arial</vt:lpstr>
      <vt:lpstr>Wingdings</vt:lpstr>
      <vt:lpstr>Office 主题​​</vt:lpstr>
      <vt:lpstr>CorelDRAW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lizhi</dc:creator>
  <cp:lastModifiedBy>zhu tianshun</cp:lastModifiedBy>
  <cp:revision>1774</cp:revision>
  <dcterms:created xsi:type="dcterms:W3CDTF">2019-10-31T02:56:12Z</dcterms:created>
  <dcterms:modified xsi:type="dcterms:W3CDTF">2019-11-18T04:13:10Z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2052-1.6.1.2429</vt:lpwstr>
  </property>
</Properties>
</file>